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2.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6" r:id="rId1"/>
    <p:sldMasterId id="2147484256" r:id="rId2"/>
    <p:sldMasterId id="2147484427" r:id="rId3"/>
  </p:sldMasterIdLst>
  <p:notesMasterIdLst>
    <p:notesMasterId r:id="rId21"/>
  </p:notesMasterIdLst>
  <p:handoutMasterIdLst>
    <p:handoutMasterId r:id="rId22"/>
  </p:handoutMasterIdLst>
  <p:sldIdLst>
    <p:sldId id="438" r:id="rId4"/>
    <p:sldId id="2147483186" r:id="rId5"/>
    <p:sldId id="2147480569" r:id="rId6"/>
    <p:sldId id="2147480570" r:id="rId7"/>
    <p:sldId id="686" r:id="rId8"/>
    <p:sldId id="2147480543" r:id="rId9"/>
    <p:sldId id="677" r:id="rId10"/>
    <p:sldId id="2147480544" r:id="rId11"/>
    <p:sldId id="2147480545" r:id="rId12"/>
    <p:sldId id="2147480567" r:id="rId13"/>
    <p:sldId id="2147480546" r:id="rId14"/>
    <p:sldId id="2147483203" r:id="rId15"/>
    <p:sldId id="454" r:id="rId16"/>
    <p:sldId id="2147480538" r:id="rId17"/>
    <p:sldId id="2147480553" r:id="rId18"/>
    <p:sldId id="2147480571" r:id="rId19"/>
    <p:sldId id="2147483210" r:id="rId20"/>
  </p:sldIdLst>
  <p:sldSz cx="9144000" cy="5143500" type="screen16x9"/>
  <p:notesSz cx="7315200" cy="12344400"/>
  <p:defaultTextStyle>
    <a:defPPr>
      <a:defRPr lang="en-US"/>
    </a:defPPr>
    <a:lvl1pPr marL="0" algn="l" defTabSz="674692" rtl="0" eaLnBrk="1" latinLnBrk="0" hangingPunct="1">
      <a:defRPr sz="1328" kern="1200">
        <a:solidFill>
          <a:schemeClr val="tx1"/>
        </a:solidFill>
        <a:latin typeface="+mn-lt"/>
        <a:ea typeface="+mn-ea"/>
        <a:cs typeface="+mn-cs"/>
      </a:defRPr>
    </a:lvl1pPr>
    <a:lvl2pPr marL="337347" algn="l" defTabSz="674692" rtl="0" eaLnBrk="1" latinLnBrk="0" hangingPunct="1">
      <a:defRPr sz="1328" kern="1200">
        <a:solidFill>
          <a:schemeClr val="tx1"/>
        </a:solidFill>
        <a:latin typeface="+mn-lt"/>
        <a:ea typeface="+mn-ea"/>
        <a:cs typeface="+mn-cs"/>
      </a:defRPr>
    </a:lvl2pPr>
    <a:lvl3pPr marL="674692" algn="l" defTabSz="674692" rtl="0" eaLnBrk="1" latinLnBrk="0" hangingPunct="1">
      <a:defRPr sz="1328" kern="1200">
        <a:solidFill>
          <a:schemeClr val="tx1"/>
        </a:solidFill>
        <a:latin typeface="+mn-lt"/>
        <a:ea typeface="+mn-ea"/>
        <a:cs typeface="+mn-cs"/>
      </a:defRPr>
    </a:lvl3pPr>
    <a:lvl4pPr marL="1012039" algn="l" defTabSz="674692" rtl="0" eaLnBrk="1" latinLnBrk="0" hangingPunct="1">
      <a:defRPr sz="1328" kern="1200">
        <a:solidFill>
          <a:schemeClr val="tx1"/>
        </a:solidFill>
        <a:latin typeface="+mn-lt"/>
        <a:ea typeface="+mn-ea"/>
        <a:cs typeface="+mn-cs"/>
      </a:defRPr>
    </a:lvl4pPr>
    <a:lvl5pPr marL="1349384" algn="l" defTabSz="674692" rtl="0" eaLnBrk="1" latinLnBrk="0" hangingPunct="1">
      <a:defRPr sz="1328" kern="1200">
        <a:solidFill>
          <a:schemeClr val="tx1"/>
        </a:solidFill>
        <a:latin typeface="+mn-lt"/>
        <a:ea typeface="+mn-ea"/>
        <a:cs typeface="+mn-cs"/>
      </a:defRPr>
    </a:lvl5pPr>
    <a:lvl6pPr marL="1686731" algn="l" defTabSz="674692" rtl="0" eaLnBrk="1" latinLnBrk="0" hangingPunct="1">
      <a:defRPr sz="1328" kern="1200">
        <a:solidFill>
          <a:schemeClr val="tx1"/>
        </a:solidFill>
        <a:latin typeface="+mn-lt"/>
        <a:ea typeface="+mn-ea"/>
        <a:cs typeface="+mn-cs"/>
      </a:defRPr>
    </a:lvl6pPr>
    <a:lvl7pPr marL="2024077" algn="l" defTabSz="674692" rtl="0" eaLnBrk="1" latinLnBrk="0" hangingPunct="1">
      <a:defRPr sz="1328" kern="1200">
        <a:solidFill>
          <a:schemeClr val="tx1"/>
        </a:solidFill>
        <a:latin typeface="+mn-lt"/>
        <a:ea typeface="+mn-ea"/>
        <a:cs typeface="+mn-cs"/>
      </a:defRPr>
    </a:lvl7pPr>
    <a:lvl8pPr marL="2361423" algn="l" defTabSz="674692" rtl="0" eaLnBrk="1" latinLnBrk="0" hangingPunct="1">
      <a:defRPr sz="1328" kern="1200">
        <a:solidFill>
          <a:schemeClr val="tx1"/>
        </a:solidFill>
        <a:latin typeface="+mn-lt"/>
        <a:ea typeface="+mn-ea"/>
        <a:cs typeface="+mn-cs"/>
      </a:defRPr>
    </a:lvl8pPr>
    <a:lvl9pPr marL="2698769" algn="l" defTabSz="674692" rtl="0" eaLnBrk="1" latinLnBrk="0" hangingPunct="1">
      <a:defRPr sz="132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3" pos="288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40FF"/>
    <a:srgbClr val="AACE8B"/>
    <a:srgbClr val="BFD3DC"/>
    <a:srgbClr val="A2BCC6"/>
    <a:srgbClr val="698C99"/>
    <a:srgbClr val="587B86"/>
    <a:srgbClr val="7D9FAA"/>
    <a:srgbClr val="D66959"/>
    <a:srgbClr val="8631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41" autoAdjust="0"/>
    <p:restoredTop sz="96327" autoAdjust="0"/>
  </p:normalViewPr>
  <p:slideViewPr>
    <p:cSldViewPr snapToGrid="0" showGuides="1">
      <p:cViewPr varScale="1">
        <p:scale>
          <a:sx n="151" d="100"/>
          <a:sy n="151" d="100"/>
        </p:scale>
        <p:origin x="216" y="384"/>
      </p:cViewPr>
      <p:guideLst>
        <p:guide orient="horz" pos="1620"/>
        <p:guide pos="2880"/>
      </p:guideLst>
    </p:cSldViewPr>
  </p:slideViewPr>
  <p:outlineViewPr>
    <p:cViewPr>
      <p:scale>
        <a:sx n="33" d="100"/>
        <a:sy n="33" d="100"/>
      </p:scale>
      <p:origin x="0" y="-19664"/>
    </p:cViewPr>
  </p:outlineViewPr>
  <p:notesTextViewPr>
    <p:cViewPr>
      <p:scale>
        <a:sx n="1" d="1"/>
        <a:sy n="1" d="1"/>
      </p:scale>
      <p:origin x="0" y="0"/>
    </p:cViewPr>
  </p:notesTextViewPr>
  <p:sorterViewPr>
    <p:cViewPr>
      <p:scale>
        <a:sx n="182" d="100"/>
        <a:sy n="182" d="100"/>
      </p:scale>
      <p:origin x="0" y="0"/>
    </p:cViewPr>
  </p:sorterViewPr>
  <p:notesViewPr>
    <p:cSldViewPr snapToGrid="0" showGuides="1">
      <p:cViewPr varScale="1">
        <p:scale>
          <a:sx n="60" d="100"/>
          <a:sy n="60" d="100"/>
        </p:scale>
        <p:origin x="3144" y="72"/>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8/9/24</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8/9/24</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674692" rtl="0" eaLnBrk="1" latinLnBrk="0" hangingPunct="1">
      <a:defRPr lang="en-US" sz="886" b="0" i="0" kern="1200">
        <a:solidFill>
          <a:schemeClr val="tx1"/>
        </a:solidFill>
        <a:latin typeface="Oracle Sans Tab" panose="020B0503020204020204" pitchFamily="34" charset="0"/>
        <a:ea typeface="+mn-ea"/>
        <a:cs typeface="Oracle Sans Tab" panose="020B0503020204020204" pitchFamily="34" charset="0"/>
      </a:defRPr>
    </a:lvl1pPr>
    <a:lvl2pPr marL="337347" algn="l" defTabSz="674692" rtl="0" eaLnBrk="1" latinLnBrk="0" hangingPunct="1">
      <a:defRPr lang="en-US" sz="886" b="0" i="0" kern="1200">
        <a:solidFill>
          <a:schemeClr val="tx1"/>
        </a:solidFill>
        <a:latin typeface="Oracle Sans Tab" panose="020B0503020204020204" pitchFamily="34" charset="0"/>
        <a:ea typeface="+mn-ea"/>
        <a:cs typeface="Oracle Sans Tab" panose="020B0503020204020204" pitchFamily="34" charset="0"/>
      </a:defRPr>
    </a:lvl2pPr>
    <a:lvl3pPr marL="674692" algn="l" defTabSz="674692" rtl="0" eaLnBrk="1" latinLnBrk="0" hangingPunct="1">
      <a:defRPr lang="en-US" sz="812" kern="1200">
        <a:solidFill>
          <a:schemeClr val="tx1"/>
        </a:solidFill>
        <a:latin typeface="Oracle Sans Tab Light" panose="020B0403020204020204" pitchFamily="34" charset="0"/>
        <a:ea typeface="+mn-ea"/>
        <a:cs typeface="Oracle Sans Tab Light" panose="020B0403020204020204" pitchFamily="34" charset="0"/>
      </a:defRPr>
    </a:lvl3pPr>
    <a:lvl4pPr marL="1012039" algn="l" defTabSz="674692" rtl="0" eaLnBrk="1" latinLnBrk="0" hangingPunct="1">
      <a:defRPr lang="en-US" sz="775" kern="1200">
        <a:solidFill>
          <a:schemeClr val="tx1"/>
        </a:solidFill>
        <a:latin typeface="Oracle Sans Tab Light" panose="020B0403020204020204" pitchFamily="34" charset="0"/>
        <a:ea typeface="+mn-ea"/>
        <a:cs typeface="Oracle Sans Tab Light" panose="020B0403020204020204" pitchFamily="34" charset="0"/>
      </a:defRPr>
    </a:lvl4pPr>
    <a:lvl5pPr marL="1349384" algn="l" defTabSz="674692" rtl="0" eaLnBrk="1" latinLnBrk="0" hangingPunct="1">
      <a:defRPr lang="en-US" sz="738" kern="1200">
        <a:solidFill>
          <a:schemeClr val="tx1"/>
        </a:solidFill>
        <a:latin typeface="Oracle Sans Tab Light" panose="020B0403020204020204" pitchFamily="34" charset="0"/>
        <a:ea typeface="+mn-ea"/>
        <a:cs typeface="Oracle Sans Tab Light" panose="020B0403020204020204" pitchFamily="34" charset="0"/>
      </a:defRPr>
    </a:lvl5pPr>
    <a:lvl6pPr marL="1686731" algn="l" defTabSz="674692" rtl="0" eaLnBrk="1" latinLnBrk="0" hangingPunct="1">
      <a:defRPr sz="886" kern="1200">
        <a:solidFill>
          <a:schemeClr val="tx1"/>
        </a:solidFill>
        <a:latin typeface="+mn-lt"/>
        <a:ea typeface="+mn-ea"/>
        <a:cs typeface="+mn-cs"/>
      </a:defRPr>
    </a:lvl6pPr>
    <a:lvl7pPr marL="2024077" algn="l" defTabSz="674692" rtl="0" eaLnBrk="1" latinLnBrk="0" hangingPunct="1">
      <a:defRPr sz="886" kern="1200">
        <a:solidFill>
          <a:schemeClr val="tx1"/>
        </a:solidFill>
        <a:latin typeface="+mn-lt"/>
        <a:ea typeface="+mn-ea"/>
        <a:cs typeface="+mn-cs"/>
      </a:defRPr>
    </a:lvl7pPr>
    <a:lvl8pPr marL="2361423" algn="l" defTabSz="674692" rtl="0" eaLnBrk="1" latinLnBrk="0" hangingPunct="1">
      <a:defRPr sz="886" kern="1200">
        <a:solidFill>
          <a:schemeClr val="tx1"/>
        </a:solidFill>
        <a:latin typeface="+mn-lt"/>
        <a:ea typeface="+mn-ea"/>
        <a:cs typeface="+mn-cs"/>
      </a:defRPr>
    </a:lvl8pPr>
    <a:lvl9pPr marL="2698769" algn="l" defTabSz="674692" rtl="0" eaLnBrk="1" latinLnBrk="0" hangingPunct="1">
      <a:defRPr sz="88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0.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0.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0.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1.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1.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1.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1.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1.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1.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4.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5.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6.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7.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8.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9.jp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0.jp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2.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1.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2.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2.png"/><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7.png"/><Relationship Id="rId4" Type="http://schemas.openxmlformats.org/officeDocument/2006/relationships/image" Target="../media/image46.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4.png"/><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6.png"/><Relationship Id="rId1" Type="http://schemas.openxmlformats.org/officeDocument/2006/relationships/slideMaster" Target="../slideMasters/slideMaster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15.png"/><Relationship Id="rId1" Type="http://schemas.openxmlformats.org/officeDocument/2006/relationships/slideMaster" Target="../slideMasters/slideMaster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Master" Target="../slideMasters/slideMaster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Master" Target="../slideMasters/slideMaster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Master" Target="../slideMasters/slideMaster3.xml"/><Relationship Id="rId6" Type="http://schemas.openxmlformats.org/officeDocument/2006/relationships/image" Target="../media/image132.png"/><Relationship Id="rId5" Type="http://schemas.openxmlformats.org/officeDocument/2006/relationships/image" Target="../media/image131.png"/><Relationship Id="rId10" Type="http://schemas.openxmlformats.org/officeDocument/2006/relationships/image" Target="../media/image12.svg"/><Relationship Id="rId4" Type="http://schemas.openxmlformats.org/officeDocument/2006/relationships/image" Target="../media/image130.png"/><Relationship Id="rId9" Type="http://schemas.openxmlformats.org/officeDocument/2006/relationships/image" Target="../media/image11.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27.png"/><Relationship Id="rId1" Type="http://schemas.openxmlformats.org/officeDocument/2006/relationships/slideMaster" Target="../slideMasters/slideMaster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40.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4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145.png"/><Relationship Id="rId4" Type="http://schemas.openxmlformats.org/officeDocument/2006/relationships/image" Target="../media/image144.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47.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150.png"/><Relationship Id="rId4" Type="http://schemas.openxmlformats.org/officeDocument/2006/relationships/image" Target="../media/image149.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153.png"/><Relationship Id="rId4" Type="http://schemas.openxmlformats.org/officeDocument/2006/relationships/image" Target="../media/image152.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Master" Target="../slideMasters/slideMaster3.xml"/><Relationship Id="rId4" Type="http://schemas.openxmlformats.org/officeDocument/2006/relationships/image" Target="../media/image157.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40.png"/><Relationship Id="rId2" Type="http://schemas.openxmlformats.org/officeDocument/2006/relationships/image" Target="../media/image127.png"/><Relationship Id="rId1" Type="http://schemas.openxmlformats.org/officeDocument/2006/relationships/slideMaster" Target="../slideMasters/slideMaster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64.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6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5.png"/><Relationship Id="rId4" Type="http://schemas.openxmlformats.org/officeDocument/2006/relationships/image" Target="../media/image54.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169.png"/><Relationship Id="rId4" Type="http://schemas.openxmlformats.org/officeDocument/2006/relationships/image" Target="../media/image168.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47.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177.png"/><Relationship Id="rId4" Type="http://schemas.openxmlformats.org/officeDocument/2006/relationships/image" Target="../media/image176.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180.png"/><Relationship Id="rId4" Type="http://schemas.openxmlformats.org/officeDocument/2006/relationships/image" Target="../media/image179.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61.png"/><Relationship Id="rId4" Type="http://schemas.openxmlformats.org/officeDocument/2006/relationships/image" Target="../media/image18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8.png"/><Relationship Id="rId4" Type="http://schemas.openxmlformats.org/officeDocument/2006/relationships/image" Target="../media/image57.pn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84.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86.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68.png"/><Relationship Id="rId4" Type="http://schemas.openxmlformats.org/officeDocument/2006/relationships/image" Target="../media/image188.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92.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94.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196.png"/><Relationship Id="rId4" Type="http://schemas.openxmlformats.org/officeDocument/2006/relationships/image" Target="../media/image195.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19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1.png"/><Relationship Id="rId4" Type="http://schemas.openxmlformats.org/officeDocument/2006/relationships/image" Target="../media/image60.pn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82.pn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Master" Target="../slideMasters/slideMaster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127.png"/><Relationship Id="rId1" Type="http://schemas.openxmlformats.org/officeDocument/2006/relationships/slideMaster" Target="../slideMasters/slideMaster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204.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206.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27.png"/><Relationship Id="rId1" Type="http://schemas.openxmlformats.org/officeDocument/2006/relationships/slideMaster" Target="../slideMasters/slideMaster3.xml"/><Relationship Id="rId4" Type="http://schemas.openxmlformats.org/officeDocument/2006/relationships/image" Target="../media/image208.pn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7.png"/><Relationship Id="rId1" Type="http://schemas.openxmlformats.org/officeDocument/2006/relationships/slideMaster" Target="../slideMasters/slideMaster3.xml"/><Relationship Id="rId5" Type="http://schemas.openxmlformats.org/officeDocument/2006/relationships/image" Target="../media/image210.png"/><Relationship Id="rId4" Type="http://schemas.openxmlformats.org/officeDocument/2006/relationships/image" Target="../media/image209.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8.png"/><Relationship Id="rId4" Type="http://schemas.openxmlformats.org/officeDocument/2006/relationships/image" Target="../media/image6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7.png"/><Relationship Id="rId4" Type="http://schemas.openxmlformats.org/officeDocument/2006/relationships/image" Target="../media/image7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2.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1.png"/><Relationship Id="rId4" Type="http://schemas.openxmlformats.org/officeDocument/2006/relationships/image" Target="../media/image9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Master" Target="../slideMasters/slideMaster2.xml"/><Relationship Id="rId4" Type="http://schemas.openxmlformats.org/officeDocument/2006/relationships/image" Target="../media/image97.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98.png"/><Relationship Id="rId1" Type="http://schemas.openxmlformats.org/officeDocument/2006/relationships/slideMaster" Target="../slideMasters/slideMaster2.xml"/><Relationship Id="rId4" Type="http://schemas.openxmlformats.org/officeDocument/2006/relationships/image" Target="../media/image9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1B0E5F-0036-6406-63C9-1048612D0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183403" y="0"/>
            <a:ext cx="3960596" cy="5143500"/>
          </a:xfrm>
          <a:prstGeom prst="rect">
            <a:avLst/>
          </a:prstGeom>
        </p:spPr>
      </p:pic>
      <p:sp>
        <p:nvSpPr>
          <p:cNvPr id="2" name="Title 1"/>
          <p:cNvSpPr>
            <a:spLocks noGrp="1"/>
          </p:cNvSpPr>
          <p:nvPr>
            <p:ph type="ctrTitle"/>
          </p:nvPr>
        </p:nvSpPr>
        <p:spPr>
          <a:xfrm>
            <a:off x="528874" y="1426343"/>
            <a:ext cx="4292879" cy="1169789"/>
          </a:xfrm>
        </p:spPr>
        <p:txBody>
          <a:bodyPr anchor="t" anchorCtr="0">
            <a:noAutofit/>
          </a:bodyPr>
          <a:lstStyle>
            <a:lvl1pPr algn="l">
              <a:defRPr lang="en-US" sz="3200" dirty="0"/>
            </a:lvl1pPr>
          </a:lstStyle>
          <a:p>
            <a:r>
              <a:rPr lang="en-GB"/>
              <a:t>Click to edit Master title style</a:t>
            </a:r>
            <a:endParaRPr lang="en-US" dirty="0"/>
          </a:p>
        </p:txBody>
      </p:sp>
      <p:sp>
        <p:nvSpPr>
          <p:cNvPr id="3" name="Subtitle 2"/>
          <p:cNvSpPr>
            <a:spLocks noGrp="1"/>
          </p:cNvSpPr>
          <p:nvPr>
            <p:ph type="subTitle" idx="1"/>
          </p:nvPr>
        </p:nvSpPr>
        <p:spPr>
          <a:xfrm>
            <a:off x="528874" y="3162059"/>
            <a:ext cx="4292879" cy="1241822"/>
          </a:xfrm>
        </p:spPr>
        <p:txBody>
          <a:bodyPr>
            <a:noAutofit/>
          </a:bodyPr>
          <a:lstStyle>
            <a:lvl1pPr marL="0" indent="0" algn="l">
              <a:lnSpc>
                <a:spcPct val="120000"/>
              </a:lnSpc>
              <a:spcBef>
                <a:spcPts val="75"/>
              </a:spcBef>
              <a:buNone/>
              <a:defRPr sz="1200">
                <a:solidFill>
                  <a:schemeClr val="tx1"/>
                </a:solidFill>
              </a:defRPr>
            </a:lvl1pPr>
            <a:lvl2pPr marL="342869" indent="0" algn="ctr">
              <a:buNone/>
              <a:defRPr sz="1500"/>
            </a:lvl2pPr>
            <a:lvl3pPr marL="685739" indent="0" algn="ctr">
              <a:buNone/>
              <a:defRPr sz="1350"/>
            </a:lvl3pPr>
            <a:lvl4pPr marL="1028608" indent="0" algn="ctr">
              <a:buNone/>
              <a:defRPr sz="1200"/>
            </a:lvl4pPr>
            <a:lvl5pPr marL="1371477" indent="0" algn="ctr">
              <a:buNone/>
              <a:defRPr sz="1200"/>
            </a:lvl5pPr>
            <a:lvl6pPr marL="1714346"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GB"/>
              <a:t>Click to edit Master subtitle style</a:t>
            </a:r>
            <a:endParaRPr lang="en-US" dirty="0"/>
          </a:p>
        </p:txBody>
      </p:sp>
      <p:sp>
        <p:nvSpPr>
          <p:cNvPr id="15" name="Footer Placeholder 14">
            <a:extLst>
              <a:ext uri="{FF2B5EF4-FFF2-40B4-BE49-F238E27FC236}">
                <a16:creationId xmlns:a16="http://schemas.microsoft.com/office/drawing/2014/main" id="{6DE01FA4-0D3E-1F35-B11D-5E590F38FA43}"/>
              </a:ext>
            </a:extLst>
          </p:cNvPr>
          <p:cNvSpPr>
            <a:spLocks noGrp="1"/>
          </p:cNvSpPr>
          <p:nvPr>
            <p:ph type="ftr" sz="quarter" idx="11"/>
          </p:nvPr>
        </p:nvSpPr>
        <p:spPr/>
        <p:txBody>
          <a:bodyPr/>
          <a:lstStyle>
            <a:lvl1pPr>
              <a:defRPr>
                <a:solidFill>
                  <a:schemeClr val="tx1"/>
                </a:solidFill>
              </a:defRPr>
            </a:lvl1pPr>
          </a:lstStyle>
          <a:p>
            <a:r>
              <a:rPr lang="en-US" dirty="0">
                <a:sym typeface="Symbol" pitchFamily="2" charset="2"/>
              </a:rPr>
              <a:t>Copyright © 2024, Oracle and/or its affiliates</a:t>
            </a:r>
            <a:endParaRPr lang="en-CA" dirty="0"/>
          </a:p>
        </p:txBody>
      </p:sp>
      <p:sp>
        <p:nvSpPr>
          <p:cNvPr id="16" name="Slide Number Placeholder 15">
            <a:extLst>
              <a:ext uri="{FF2B5EF4-FFF2-40B4-BE49-F238E27FC236}">
                <a16:creationId xmlns:a16="http://schemas.microsoft.com/office/drawing/2014/main" id="{7A895009-219B-AB66-7DA1-8C537D9B2214}"/>
              </a:ext>
            </a:extLst>
          </p:cNvPr>
          <p:cNvSpPr>
            <a:spLocks noGrp="1"/>
          </p:cNvSpPr>
          <p:nvPr>
            <p:ph type="sldNum" sz="quarter" idx="12"/>
          </p:nvPr>
        </p:nvSpPr>
        <p:spPr/>
        <p:txBody>
          <a:bodyPr/>
          <a:lstStyle>
            <a:lvl1pPr>
              <a:defRPr>
                <a:solidFill>
                  <a:schemeClr val="tx1"/>
                </a:solidFill>
              </a:defRPr>
            </a:lvl1pPr>
          </a:lstStyle>
          <a:p>
            <a:fld id="{CFF4B978-1D82-7745-80C5-DBABA6B131D3}" type="slidenum">
              <a:rPr lang="en-US" smtClean="0"/>
              <a:pPr/>
              <a:t>‹#›</a:t>
            </a:fld>
            <a:endParaRPr lang="en-US" dirty="0"/>
          </a:p>
        </p:txBody>
      </p:sp>
    </p:spTree>
    <p:extLst>
      <p:ext uri="{BB962C8B-B14F-4D97-AF65-F5344CB8AC3E}">
        <p14:creationId xmlns:p14="http://schemas.microsoft.com/office/powerpoint/2010/main" val="11940445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Divider">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103A96-6522-C0DC-49C7-011031B6E66B}"/>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245216" y="7144"/>
            <a:ext cx="5898784" cy="5135740"/>
          </a:xfrm>
          <a:prstGeom prst="rect">
            <a:avLst/>
          </a:prstGeom>
        </p:spPr>
      </p:pic>
      <p:sp>
        <p:nvSpPr>
          <p:cNvPr id="2" name="Title 1"/>
          <p:cNvSpPr>
            <a:spLocks noGrp="1"/>
          </p:cNvSpPr>
          <p:nvPr>
            <p:ph type="title"/>
          </p:nvPr>
        </p:nvSpPr>
        <p:spPr>
          <a:xfrm>
            <a:off x="495333" y="120253"/>
            <a:ext cx="3962658" cy="1289447"/>
          </a:xfrm>
        </p:spPr>
        <p:txBody>
          <a:bodyPr anchor="b">
            <a:noAutofit/>
          </a:bodyPr>
          <a:lstStyle>
            <a:lvl1pPr>
              <a:defRPr lang="en-US" sz="3200" dirty="0"/>
            </a:lvl1pPr>
          </a:lstStyle>
          <a:p>
            <a:r>
              <a:rPr lang="en-GB"/>
              <a:t>Click to edit Master title style</a:t>
            </a:r>
            <a:endParaRPr lang="en-US" dirty="0"/>
          </a:p>
        </p:txBody>
      </p:sp>
      <p:sp>
        <p:nvSpPr>
          <p:cNvPr id="3" name="Text Placeholder 2"/>
          <p:cNvSpPr>
            <a:spLocks noGrp="1"/>
          </p:cNvSpPr>
          <p:nvPr>
            <p:ph type="body" idx="1"/>
          </p:nvPr>
        </p:nvSpPr>
        <p:spPr>
          <a:xfrm>
            <a:off x="495332" y="1639689"/>
            <a:ext cx="3359369" cy="1732161"/>
          </a:xfrm>
        </p:spPr>
        <p:txBody>
          <a:bodyPr>
            <a:noAutofit/>
          </a:bodyPr>
          <a:lstStyle>
            <a:lvl1pPr marL="0" indent="0">
              <a:lnSpc>
                <a:spcPct val="110000"/>
              </a:lnSpc>
              <a:buNone/>
              <a:defRPr sz="1600" b="0" i="0">
                <a:solidFill>
                  <a:schemeClr val="tx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GB"/>
              <a:t>Click to edit Master text styles</a:t>
            </a:r>
          </a:p>
        </p:txBody>
      </p:sp>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p>
            <a:fld id="{CFF4B978-1D82-7745-80C5-DBABA6B131D3}" type="slidenum">
              <a:rPr lang="en-US" smtClean="0"/>
              <a:pPr/>
              <a:t>‹#›</a:t>
            </a:fld>
            <a:endParaRPr lang="en-US" dirty="0"/>
          </a:p>
        </p:txBody>
      </p:sp>
    </p:spTree>
    <p:extLst>
      <p:ext uri="{BB962C8B-B14F-4D97-AF65-F5344CB8AC3E}">
        <p14:creationId xmlns:p14="http://schemas.microsoft.com/office/powerpoint/2010/main" val="970496569"/>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Light - Data Texture 07 Blank">
    <p:spTree>
      <p:nvGrpSpPr>
        <p:cNvPr id="1" name=""/>
        <p:cNvGrpSpPr/>
        <p:nvPr/>
      </p:nvGrpSpPr>
      <p:grpSpPr>
        <a:xfrm>
          <a:off x="0" y="0"/>
          <a:ext cx="0" cy="0"/>
          <a:chOff x="0" y="0"/>
          <a:chExt cx="0" cy="0"/>
        </a:xfrm>
      </p:grpSpPr>
      <p:pic>
        <p:nvPicPr>
          <p:cNvPr id="9" name="Picture 8" hidden="1">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tretch>
            <a:fillRect/>
          </a:stretch>
        </p:blipFill>
        <p:spPr>
          <a:xfrm>
            <a:off x="0" y="0"/>
            <a:ext cx="9144000" cy="5143500"/>
          </a:xfrm>
          <a:prstGeom prst="rect">
            <a:avLst/>
          </a:prstGeom>
          <a:noFill/>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64198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Light - Data Texture_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37D9E9-B5D2-254E-A4AD-66A37F7CA3D9}"/>
              </a:ext>
              <a:ext uri="{C183D7F6-B498-43B3-948B-1728B52AA6E4}">
                <adec:decorative xmlns:adec="http://schemas.microsoft.com/office/drawing/2017/decorative" val="1"/>
              </a:ext>
            </a:extLst>
          </p:cNvPr>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0" y="0"/>
            <a:ext cx="9144000" cy="5143500"/>
          </a:xfrm>
          <a:prstGeom prst="rect">
            <a:avLst/>
          </a:prstGeom>
          <a:noFill/>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14961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Dark - Data Texture 07 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32695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Dark - Data Texture 07 Blank_Pillar">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5145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74785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Light - Data Texture 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0186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Light - Data Texture 16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20000"/>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 name="Date Placeholder 1">
            <a:extLst>
              <a:ext uri="{FF2B5EF4-FFF2-40B4-BE49-F238E27FC236}">
                <a16:creationId xmlns:a16="http://schemas.microsoft.com/office/drawing/2014/main" id="{F25E2DF5-E784-49DC-9611-6170F36DE440}"/>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1D49CD15-736A-4D99-BE2B-A9B32EFB6E3A}"/>
              </a:ext>
            </a:extLst>
          </p:cNvPr>
          <p:cNvSpPr>
            <a:spLocks noGrp="1"/>
          </p:cNvSpPr>
          <p:nvPr>
            <p:ph type="ftr" sz="quarter" idx="11"/>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9" name="Slide Number Placeholder 8">
            <a:extLst>
              <a:ext uri="{FF2B5EF4-FFF2-40B4-BE49-F238E27FC236}">
                <a16:creationId xmlns:a16="http://schemas.microsoft.com/office/drawing/2014/main" id="{14782056-0531-43CB-9305-E0B13AFC2DBD}"/>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77687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p>
            <a:r>
              <a:rPr lang="en-US"/>
              <a:t>[Date]</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80234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rgbClr val="F1EFED">
            <a:alpha val="60000"/>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97726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1_Light - Data Texture_Whit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23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86440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_02">
    <p:bg>
      <p:bgPr>
        <a:blipFill dpi="0" rotWithShape="1">
          <a:blip r:embed="rId2" cstate="screen">
            <a:alphaModFix amt="82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6" name="Title 1">
            <a:extLst>
              <a:ext uri="{FF2B5EF4-FFF2-40B4-BE49-F238E27FC236}">
                <a16:creationId xmlns:a16="http://schemas.microsoft.com/office/drawing/2014/main" id="{4CA56175-0CA6-02BA-CDB2-2204B9F701D3}"/>
              </a:ext>
            </a:extLst>
          </p:cNvPr>
          <p:cNvSpPr>
            <a:spLocks noGrp="1"/>
          </p:cNvSpPr>
          <p:nvPr>
            <p:ph type="title"/>
          </p:nvPr>
        </p:nvSpPr>
        <p:spPr>
          <a:xfrm>
            <a:off x="495333" y="120253"/>
            <a:ext cx="3962658" cy="1289447"/>
          </a:xfrm>
        </p:spPr>
        <p:txBody>
          <a:bodyPr anchor="b">
            <a:noAutofit/>
          </a:bodyPr>
          <a:lstStyle>
            <a:lvl1pPr>
              <a:defRPr lang="en-US" sz="3200" dirty="0">
                <a:solidFill>
                  <a:schemeClr val="bg1"/>
                </a:solidFill>
              </a:defRPr>
            </a:lvl1pPr>
          </a:lstStyle>
          <a:p>
            <a:r>
              <a:rPr lang="en-GB"/>
              <a:t>Click to edit Master title style</a:t>
            </a:r>
            <a:endParaRPr lang="en-US" dirty="0"/>
          </a:p>
        </p:txBody>
      </p:sp>
      <p:sp>
        <p:nvSpPr>
          <p:cNvPr id="7" name="Text Placeholder 2">
            <a:extLst>
              <a:ext uri="{FF2B5EF4-FFF2-40B4-BE49-F238E27FC236}">
                <a16:creationId xmlns:a16="http://schemas.microsoft.com/office/drawing/2014/main" id="{FA02FD1E-A971-659F-E7A1-0B0AE9D0F9A8}"/>
              </a:ext>
            </a:extLst>
          </p:cNvPr>
          <p:cNvSpPr>
            <a:spLocks noGrp="1"/>
          </p:cNvSpPr>
          <p:nvPr>
            <p:ph type="body" idx="1"/>
          </p:nvPr>
        </p:nvSpPr>
        <p:spPr>
          <a:xfrm>
            <a:off x="495332" y="1639689"/>
            <a:ext cx="3359369" cy="1732161"/>
          </a:xfrm>
        </p:spPr>
        <p:txBody>
          <a:bodyPr>
            <a:noAutofit/>
          </a:bodyPr>
          <a:lstStyle>
            <a:lvl1pPr marL="0" indent="0">
              <a:lnSpc>
                <a:spcPct val="110000"/>
              </a:lnSpc>
              <a:buNone/>
              <a:defRPr sz="1600" b="0" i="0">
                <a:solidFill>
                  <a:schemeClr val="bg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GB"/>
              <a:t>Click to edit Master text styles</a:t>
            </a:r>
          </a:p>
        </p:txBody>
      </p:sp>
      <p:pic>
        <p:nvPicPr>
          <p:cNvPr id="12" name="Picture 11" descr="A picture containing art, design&#10;&#10;Description automatically generated">
            <a:extLst>
              <a:ext uri="{FF2B5EF4-FFF2-40B4-BE49-F238E27FC236}">
                <a16:creationId xmlns:a16="http://schemas.microsoft.com/office/drawing/2014/main" id="{BA7DE8F9-B088-BC89-A753-3EAD9546DEC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686010" y="0"/>
            <a:ext cx="4457990" cy="3706586"/>
          </a:xfrm>
          <a:prstGeom prst="rect">
            <a:avLst/>
          </a:prstGeom>
        </p:spPr>
      </p:pic>
      <p:pic>
        <p:nvPicPr>
          <p:cNvPr id="14" name="Picture 13" descr="A picture containing art, design, pattern&#10;&#10;Description automatically generated">
            <a:extLst>
              <a:ext uri="{FF2B5EF4-FFF2-40B4-BE49-F238E27FC236}">
                <a16:creationId xmlns:a16="http://schemas.microsoft.com/office/drawing/2014/main" id="{0907E1AD-EAAF-42D6-33DB-1463EA5FE131}"/>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rot="16200000">
            <a:off x="7280595" y="135445"/>
            <a:ext cx="1998852" cy="1727961"/>
          </a:xfrm>
          <a:prstGeom prst="rect">
            <a:avLst/>
          </a:prstGeom>
        </p:spPr>
      </p:pic>
    </p:spTree>
    <p:extLst>
      <p:ext uri="{BB962C8B-B14F-4D97-AF65-F5344CB8AC3E}">
        <p14:creationId xmlns:p14="http://schemas.microsoft.com/office/powerpoint/2010/main" val="4627534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Data Texture 19 Blank_Pillar">
    <p:bg>
      <p:bgPr>
        <a:solidFill>
          <a:schemeClr val="accent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 name="Date Placeholder 1">
            <a:extLst>
              <a:ext uri="{FF2B5EF4-FFF2-40B4-BE49-F238E27FC236}">
                <a16:creationId xmlns:a16="http://schemas.microsoft.com/office/drawing/2014/main" id="{F671A648-B1E6-4FB1-8635-7745A5B7C58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
        <p:nvSpPr>
          <p:cNvPr id="6" name="Footer Placeholder 5">
            <a:extLst>
              <a:ext uri="{FF2B5EF4-FFF2-40B4-BE49-F238E27FC236}">
                <a16:creationId xmlns:a16="http://schemas.microsoft.com/office/drawing/2014/main" id="{264E1D34-98B2-43EA-8DB1-0AD67F8B4AAE}"/>
              </a:ext>
            </a:extLst>
          </p:cNvPr>
          <p:cNvSpPr>
            <a:spLocks noGrp="1"/>
          </p:cNvSpPr>
          <p:nvPr>
            <p:ph type="ftr" sz="quarter" idx="11"/>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9" name="Slide Number Placeholder 8">
            <a:extLst>
              <a:ext uri="{FF2B5EF4-FFF2-40B4-BE49-F238E27FC236}">
                <a16:creationId xmlns:a16="http://schemas.microsoft.com/office/drawing/2014/main" id="{C5579EB2-1A82-4127-8DCB-A23930E3367E}"/>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78705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ark - Data Texture 19 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44157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576656" y="136802"/>
            <a:ext cx="8003286" cy="617220"/>
          </a:xfrm>
        </p:spPr>
        <p:txBody>
          <a:bodyPr/>
          <a:lstStyle>
            <a:lvl1pPr>
              <a:defRPr>
                <a:solidFill>
                  <a:schemeClr val="tx1"/>
                </a:solidFill>
              </a:defRPr>
            </a:lvl1pPr>
          </a:lstStyle>
          <a:p>
            <a:r>
              <a:rPr lang="en-US" dirty="0"/>
              <a:t>Title (six logos)</a:t>
            </a:r>
          </a:p>
        </p:txBody>
      </p:sp>
      <p:sp>
        <p:nvSpPr>
          <p:cNvPr id="7" name="Content Placeholder 6">
            <a:extLst>
              <a:ext uri="{FF2B5EF4-FFF2-40B4-BE49-F238E27FC236}">
                <a16:creationId xmlns:a16="http://schemas.microsoft.com/office/drawing/2014/main" id="{E0720D5D-C3FF-4722-9ADC-A4F6A600F0D9}"/>
              </a:ext>
            </a:extLst>
          </p:cNvPr>
          <p:cNvSpPr>
            <a:spLocks noGrp="1"/>
          </p:cNvSpPr>
          <p:nvPr>
            <p:ph sz="quarter" idx="29" hasCustomPrompt="1"/>
          </p:nvPr>
        </p:nvSpPr>
        <p:spPr>
          <a:xfrm>
            <a:off x="946547" y="1488282"/>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p:cNvCxnSpPr>
          <p:nvPr userDrawn="1"/>
        </p:nvCxnSpPr>
        <p:spPr>
          <a:xfrm>
            <a:off x="3203408" y="1189623"/>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6">
            <a:extLst>
              <a:ext uri="{FF2B5EF4-FFF2-40B4-BE49-F238E27FC236}">
                <a16:creationId xmlns:a16="http://schemas.microsoft.com/office/drawing/2014/main" id="{A3F48506-18DB-4594-A0D2-49F4258E9130}"/>
              </a:ext>
            </a:extLst>
          </p:cNvPr>
          <p:cNvSpPr>
            <a:spLocks noGrp="1"/>
          </p:cNvSpPr>
          <p:nvPr>
            <p:ph sz="quarter" idx="30" hasCustomPrompt="1"/>
          </p:nvPr>
        </p:nvSpPr>
        <p:spPr>
          <a:xfrm>
            <a:off x="3591775" y="1488282"/>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p:cNvCxnSpPr>
          <p:nvPr userDrawn="1"/>
        </p:nvCxnSpPr>
        <p:spPr>
          <a:xfrm>
            <a:off x="5943599" y="1189623"/>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2B2F6600-A48A-42AC-B99C-88A6DA457480}"/>
              </a:ext>
            </a:extLst>
          </p:cNvPr>
          <p:cNvSpPr>
            <a:spLocks noGrp="1"/>
          </p:cNvSpPr>
          <p:nvPr>
            <p:ph sz="quarter" idx="31" hasCustomPrompt="1"/>
          </p:nvPr>
        </p:nvSpPr>
        <p:spPr>
          <a:xfrm>
            <a:off x="6212512" y="1488282"/>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24" name="Straight Connector 23">
            <a:extLst>
              <a:ext uri="{FF2B5EF4-FFF2-40B4-BE49-F238E27FC236}">
                <a16:creationId xmlns:a16="http://schemas.microsoft.com/office/drawing/2014/main" id="{5A14C855-46D9-F848-839D-5A8646451DBD}"/>
              </a:ext>
              <a:ext uri="{C183D7F6-B498-43B3-948B-1728B52AA6E4}">
                <adec:decorative xmlns:adec="http://schemas.microsoft.com/office/drawing/2017/decorative" val="1"/>
              </a:ext>
            </a:extLst>
          </p:cNvPr>
          <p:cNvCxnSpPr>
            <a:cxnSpLocks/>
          </p:cNvCxnSpPr>
          <p:nvPr userDrawn="1"/>
        </p:nvCxnSpPr>
        <p:spPr>
          <a:xfrm>
            <a:off x="845820" y="2774783"/>
            <a:ext cx="219576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Content Placeholder 6">
            <a:extLst>
              <a:ext uri="{FF2B5EF4-FFF2-40B4-BE49-F238E27FC236}">
                <a16:creationId xmlns:a16="http://schemas.microsoft.com/office/drawing/2014/main" id="{18AA25DE-3292-4389-BCE0-49C4B3D8EA21}"/>
              </a:ext>
            </a:extLst>
          </p:cNvPr>
          <p:cNvSpPr>
            <a:spLocks noGrp="1"/>
          </p:cNvSpPr>
          <p:nvPr>
            <p:ph sz="quarter" idx="32" hasCustomPrompt="1"/>
          </p:nvPr>
        </p:nvSpPr>
        <p:spPr>
          <a:xfrm>
            <a:off x="946547" y="2982346"/>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23" name="Straight Connector 22">
            <a:extLst>
              <a:ext uri="{FF2B5EF4-FFF2-40B4-BE49-F238E27FC236}">
                <a16:creationId xmlns:a16="http://schemas.microsoft.com/office/drawing/2014/main" id="{CD48D0CE-C29D-E84B-9036-9E1865A1829C}"/>
              </a:ext>
              <a:ext uri="{C183D7F6-B498-43B3-948B-1728B52AA6E4}">
                <adec:decorative xmlns:adec="http://schemas.microsoft.com/office/drawing/2017/decorative" val="1"/>
              </a:ext>
            </a:extLst>
          </p:cNvPr>
          <p:cNvCxnSpPr>
            <a:cxnSpLocks/>
          </p:cNvCxnSpPr>
          <p:nvPr userDrawn="1"/>
        </p:nvCxnSpPr>
        <p:spPr>
          <a:xfrm>
            <a:off x="3474119" y="2774783"/>
            <a:ext cx="219576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E7C59B42-29DD-4196-9568-00DF1B664D71}"/>
              </a:ext>
            </a:extLst>
          </p:cNvPr>
          <p:cNvSpPr>
            <a:spLocks noGrp="1"/>
          </p:cNvSpPr>
          <p:nvPr>
            <p:ph sz="quarter" idx="33" hasCustomPrompt="1"/>
          </p:nvPr>
        </p:nvSpPr>
        <p:spPr>
          <a:xfrm>
            <a:off x="3591775" y="2982346"/>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p:cNvCxnSpPr>
          <p:nvPr userDrawn="1"/>
        </p:nvCxnSpPr>
        <p:spPr>
          <a:xfrm>
            <a:off x="6114373" y="2774783"/>
            <a:ext cx="219576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7" name="Content Placeholder 6">
            <a:extLst>
              <a:ext uri="{FF2B5EF4-FFF2-40B4-BE49-F238E27FC236}">
                <a16:creationId xmlns:a16="http://schemas.microsoft.com/office/drawing/2014/main" id="{EE804A52-54FE-414B-8EAE-3C0036C866DA}"/>
              </a:ext>
            </a:extLst>
          </p:cNvPr>
          <p:cNvSpPr>
            <a:spLocks noGrp="1"/>
          </p:cNvSpPr>
          <p:nvPr>
            <p:ph sz="quarter" idx="34" hasCustomPrompt="1"/>
          </p:nvPr>
        </p:nvSpPr>
        <p:spPr>
          <a:xfrm>
            <a:off x="6212512" y="2982346"/>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24758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576656" y="136802"/>
            <a:ext cx="8003286" cy="617220"/>
          </a:xfrm>
        </p:spPr>
        <p:txBody>
          <a:bodyPr/>
          <a:lstStyle>
            <a:lvl1pPr>
              <a:defRPr>
                <a:solidFill>
                  <a:schemeClr val="tx2"/>
                </a:solidFill>
              </a:defRPr>
            </a:lvl1pPr>
          </a:lstStyle>
          <a:p>
            <a:r>
              <a:rPr lang="en-US" dirty="0"/>
              <a:t>Title (six logos)</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8" name="Content Placeholder 6">
            <a:extLst>
              <a:ext uri="{FF2B5EF4-FFF2-40B4-BE49-F238E27FC236}">
                <a16:creationId xmlns:a16="http://schemas.microsoft.com/office/drawing/2014/main" id="{A6620ABA-CA7A-4F7B-B31D-0190FB4A4288}"/>
              </a:ext>
            </a:extLst>
          </p:cNvPr>
          <p:cNvSpPr>
            <a:spLocks noGrp="1"/>
          </p:cNvSpPr>
          <p:nvPr>
            <p:ph sz="quarter" idx="29" hasCustomPrompt="1"/>
          </p:nvPr>
        </p:nvSpPr>
        <p:spPr>
          <a:xfrm>
            <a:off x="946547" y="1488282"/>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22" name="Straight Connector 21">
            <a:extLst>
              <a:ext uri="{FF2B5EF4-FFF2-40B4-BE49-F238E27FC236}">
                <a16:creationId xmlns:a16="http://schemas.microsoft.com/office/drawing/2014/main" id="{58B192C5-F129-48ED-99A3-F136257F608A}"/>
              </a:ext>
              <a:ext uri="{C183D7F6-B498-43B3-948B-1728B52AA6E4}">
                <adec:decorative xmlns:adec="http://schemas.microsoft.com/office/drawing/2017/decorative" val="1"/>
              </a:ext>
            </a:extLst>
          </p:cNvPr>
          <p:cNvCxnSpPr>
            <a:cxnSpLocks/>
          </p:cNvCxnSpPr>
          <p:nvPr userDrawn="1"/>
        </p:nvCxnSpPr>
        <p:spPr>
          <a:xfrm>
            <a:off x="3203408" y="1189623"/>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28521CEB-5128-4ED7-B411-5E3A1A89CAD0}"/>
              </a:ext>
            </a:extLst>
          </p:cNvPr>
          <p:cNvSpPr>
            <a:spLocks noGrp="1"/>
          </p:cNvSpPr>
          <p:nvPr>
            <p:ph sz="quarter" idx="30" hasCustomPrompt="1"/>
          </p:nvPr>
        </p:nvSpPr>
        <p:spPr>
          <a:xfrm>
            <a:off x="3591775" y="1488282"/>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31" name="Straight Connector 30">
            <a:extLst>
              <a:ext uri="{FF2B5EF4-FFF2-40B4-BE49-F238E27FC236}">
                <a16:creationId xmlns:a16="http://schemas.microsoft.com/office/drawing/2014/main" id="{C5714898-616C-4F38-9C60-CFC519E71F27}"/>
              </a:ext>
              <a:ext uri="{C183D7F6-B498-43B3-948B-1728B52AA6E4}">
                <adec:decorative xmlns:adec="http://schemas.microsoft.com/office/drawing/2017/decorative" val="1"/>
              </a:ext>
            </a:extLst>
          </p:cNvPr>
          <p:cNvCxnSpPr>
            <a:cxnSpLocks/>
          </p:cNvCxnSpPr>
          <p:nvPr userDrawn="1"/>
        </p:nvCxnSpPr>
        <p:spPr>
          <a:xfrm>
            <a:off x="5943599" y="1189623"/>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2" name="Content Placeholder 6">
            <a:extLst>
              <a:ext uri="{FF2B5EF4-FFF2-40B4-BE49-F238E27FC236}">
                <a16:creationId xmlns:a16="http://schemas.microsoft.com/office/drawing/2014/main" id="{75E902B3-D667-4442-861C-2FBFD0617135}"/>
              </a:ext>
            </a:extLst>
          </p:cNvPr>
          <p:cNvSpPr>
            <a:spLocks noGrp="1"/>
          </p:cNvSpPr>
          <p:nvPr>
            <p:ph sz="quarter" idx="31" hasCustomPrompt="1"/>
          </p:nvPr>
        </p:nvSpPr>
        <p:spPr>
          <a:xfrm>
            <a:off x="6212512" y="1488282"/>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33" name="Straight Connector 32">
            <a:extLst>
              <a:ext uri="{FF2B5EF4-FFF2-40B4-BE49-F238E27FC236}">
                <a16:creationId xmlns:a16="http://schemas.microsoft.com/office/drawing/2014/main" id="{E4F8D7D1-6004-471F-B9E3-DF7E33294729}"/>
              </a:ext>
              <a:ext uri="{C183D7F6-B498-43B3-948B-1728B52AA6E4}">
                <adec:decorative xmlns:adec="http://schemas.microsoft.com/office/drawing/2017/decorative" val="1"/>
              </a:ext>
            </a:extLst>
          </p:cNvPr>
          <p:cNvCxnSpPr>
            <a:cxnSpLocks/>
          </p:cNvCxnSpPr>
          <p:nvPr userDrawn="1"/>
        </p:nvCxnSpPr>
        <p:spPr>
          <a:xfrm>
            <a:off x="845820" y="2774783"/>
            <a:ext cx="219576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4" name="Content Placeholder 6">
            <a:extLst>
              <a:ext uri="{FF2B5EF4-FFF2-40B4-BE49-F238E27FC236}">
                <a16:creationId xmlns:a16="http://schemas.microsoft.com/office/drawing/2014/main" id="{757BB81E-6D33-40F9-BF5D-6EC660E18844}"/>
              </a:ext>
            </a:extLst>
          </p:cNvPr>
          <p:cNvSpPr>
            <a:spLocks noGrp="1"/>
          </p:cNvSpPr>
          <p:nvPr>
            <p:ph sz="quarter" idx="32" hasCustomPrompt="1"/>
          </p:nvPr>
        </p:nvSpPr>
        <p:spPr>
          <a:xfrm>
            <a:off x="946547" y="2982346"/>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35" name="Straight Connector 34">
            <a:extLst>
              <a:ext uri="{FF2B5EF4-FFF2-40B4-BE49-F238E27FC236}">
                <a16:creationId xmlns:a16="http://schemas.microsoft.com/office/drawing/2014/main" id="{5BC566B5-FC23-4046-8A6A-021AE29B36E6}"/>
              </a:ext>
              <a:ext uri="{C183D7F6-B498-43B3-948B-1728B52AA6E4}">
                <adec:decorative xmlns:adec="http://schemas.microsoft.com/office/drawing/2017/decorative" val="1"/>
              </a:ext>
            </a:extLst>
          </p:cNvPr>
          <p:cNvCxnSpPr>
            <a:cxnSpLocks/>
          </p:cNvCxnSpPr>
          <p:nvPr userDrawn="1"/>
        </p:nvCxnSpPr>
        <p:spPr>
          <a:xfrm>
            <a:off x="3474119" y="2774783"/>
            <a:ext cx="219576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6" name="Content Placeholder 6">
            <a:extLst>
              <a:ext uri="{FF2B5EF4-FFF2-40B4-BE49-F238E27FC236}">
                <a16:creationId xmlns:a16="http://schemas.microsoft.com/office/drawing/2014/main" id="{A29236A8-D7FA-44DF-9E7B-534F3F23623B}"/>
              </a:ext>
            </a:extLst>
          </p:cNvPr>
          <p:cNvSpPr>
            <a:spLocks noGrp="1"/>
          </p:cNvSpPr>
          <p:nvPr>
            <p:ph sz="quarter" idx="33" hasCustomPrompt="1"/>
          </p:nvPr>
        </p:nvSpPr>
        <p:spPr>
          <a:xfrm>
            <a:off x="3591775" y="2982346"/>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cxnSp>
        <p:nvCxnSpPr>
          <p:cNvPr id="37" name="Straight Connector 36">
            <a:extLst>
              <a:ext uri="{FF2B5EF4-FFF2-40B4-BE49-F238E27FC236}">
                <a16:creationId xmlns:a16="http://schemas.microsoft.com/office/drawing/2014/main" id="{FFE0F5E2-F3B0-424A-B2F4-608BC85D0F26}"/>
              </a:ext>
              <a:ext uri="{C183D7F6-B498-43B3-948B-1728B52AA6E4}">
                <adec:decorative xmlns:adec="http://schemas.microsoft.com/office/drawing/2017/decorative" val="1"/>
              </a:ext>
            </a:extLst>
          </p:cNvPr>
          <p:cNvCxnSpPr>
            <a:cxnSpLocks/>
          </p:cNvCxnSpPr>
          <p:nvPr userDrawn="1"/>
        </p:nvCxnSpPr>
        <p:spPr>
          <a:xfrm>
            <a:off x="6114373" y="2774783"/>
            <a:ext cx="219576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38" name="Content Placeholder 6">
            <a:extLst>
              <a:ext uri="{FF2B5EF4-FFF2-40B4-BE49-F238E27FC236}">
                <a16:creationId xmlns:a16="http://schemas.microsoft.com/office/drawing/2014/main" id="{2335DD81-A752-4C96-A14A-A267F229B501}"/>
              </a:ext>
            </a:extLst>
          </p:cNvPr>
          <p:cNvSpPr>
            <a:spLocks noGrp="1"/>
          </p:cNvSpPr>
          <p:nvPr>
            <p:ph sz="quarter" idx="34" hasCustomPrompt="1"/>
          </p:nvPr>
        </p:nvSpPr>
        <p:spPr>
          <a:xfrm>
            <a:off x="6212512" y="2982346"/>
            <a:ext cx="1985963" cy="1092994"/>
          </a:xfrm>
        </p:spPr>
        <p:txBody>
          <a:bodyPr anchor="ctr"/>
          <a:lstStyle>
            <a:lvl1pPr algn="ctr">
              <a:defRPr sz="825"/>
            </a:lvl1pPr>
            <a:lvl2pPr>
              <a:defRPr sz="1050"/>
            </a:lvl2pPr>
            <a:lvl3pPr>
              <a:defRPr sz="900"/>
            </a:lvl3pPr>
            <a:lvl4pPr>
              <a:defRPr sz="825"/>
            </a:lvl4pPr>
            <a:lvl5pPr>
              <a:defRPr sz="788"/>
            </a:lvl5pPr>
          </a:lstStyle>
          <a:p>
            <a:pPr lvl="0"/>
            <a:r>
              <a:rPr lang="en-US" dirty="0"/>
              <a:t>Insert logo</a:t>
            </a:r>
          </a:p>
        </p:txBody>
      </p:sp>
    </p:spTree>
    <p:extLst>
      <p:ext uri="{BB962C8B-B14F-4D97-AF65-F5344CB8AC3E}">
        <p14:creationId xmlns:p14="http://schemas.microsoft.com/office/powerpoint/2010/main" val="2886109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2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576656" y="136802"/>
            <a:ext cx="8003286" cy="617220"/>
          </a:xfrm>
        </p:spPr>
        <p:txBody>
          <a:bodyPr/>
          <a:lstStyle>
            <a:lvl1pPr>
              <a:defRPr>
                <a:solidFill>
                  <a:schemeClr val="tx1"/>
                </a:solidFill>
              </a:defRPr>
            </a:lvl1pPr>
          </a:lstStyle>
          <a:p>
            <a:r>
              <a:rPr lang="en-US" dirty="0"/>
              <a:t>Title (twelve logos)</a:t>
            </a:r>
          </a:p>
        </p:txBody>
      </p:sp>
      <p:sp>
        <p:nvSpPr>
          <p:cNvPr id="5" name="Content Placeholder 4">
            <a:extLst>
              <a:ext uri="{FF2B5EF4-FFF2-40B4-BE49-F238E27FC236}">
                <a16:creationId xmlns:a16="http://schemas.microsoft.com/office/drawing/2014/main" id="{E41FFD96-0B53-46A5-8AF5-2BE66B72EDA3}"/>
              </a:ext>
            </a:extLst>
          </p:cNvPr>
          <p:cNvSpPr>
            <a:spLocks noGrp="1" noChangeAspect="1"/>
          </p:cNvSpPr>
          <p:nvPr>
            <p:ph sz="quarter" idx="36" hasCustomPrompt="1"/>
          </p:nvPr>
        </p:nvSpPr>
        <p:spPr>
          <a:xfrm>
            <a:off x="607219" y="107768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2472490" y="1184487"/>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6" name="Content Placeholder 4">
            <a:extLst>
              <a:ext uri="{FF2B5EF4-FFF2-40B4-BE49-F238E27FC236}">
                <a16:creationId xmlns:a16="http://schemas.microsoft.com/office/drawing/2014/main" id="{8EA6D443-FF6E-4A45-8F90-A3BE2B38BED2}"/>
              </a:ext>
            </a:extLst>
          </p:cNvPr>
          <p:cNvSpPr>
            <a:spLocks noGrp="1" noChangeAspect="1"/>
          </p:cNvSpPr>
          <p:nvPr>
            <p:ph sz="quarter" idx="37" hasCustomPrompt="1"/>
          </p:nvPr>
        </p:nvSpPr>
        <p:spPr>
          <a:xfrm>
            <a:off x="2689112" y="107768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0" name="Straight Connector 19">
            <a:extLst>
              <a:ext uri="{FF2B5EF4-FFF2-40B4-BE49-F238E27FC236}">
                <a16:creationId xmlns:a16="http://schemas.microsoft.com/office/drawing/2014/main" id="{CC5D39A5-FFFA-EE46-BE4B-8F9D30FFB951}"/>
              </a:ext>
              <a:ext uri="{C183D7F6-B498-43B3-948B-1728B52AA6E4}">
                <adec:decorative xmlns:adec="http://schemas.microsoft.com/office/drawing/2017/decorative" val="1"/>
              </a:ext>
            </a:extLst>
          </p:cNvPr>
          <p:cNvCxnSpPr>
            <a:cxnSpLocks noChangeAspect="1"/>
          </p:cNvCxnSpPr>
          <p:nvPr userDrawn="1"/>
        </p:nvCxnSpPr>
        <p:spPr>
          <a:xfrm>
            <a:off x="4571999" y="1184487"/>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7" name="Content Placeholder 4">
            <a:extLst>
              <a:ext uri="{FF2B5EF4-FFF2-40B4-BE49-F238E27FC236}">
                <a16:creationId xmlns:a16="http://schemas.microsoft.com/office/drawing/2014/main" id="{9626E388-E35B-40E7-9E9A-DBBF54704B9A}"/>
              </a:ext>
            </a:extLst>
          </p:cNvPr>
          <p:cNvSpPr>
            <a:spLocks noGrp="1" noChangeAspect="1"/>
          </p:cNvSpPr>
          <p:nvPr>
            <p:ph sz="quarter" idx="38" hasCustomPrompt="1"/>
          </p:nvPr>
        </p:nvSpPr>
        <p:spPr>
          <a:xfrm>
            <a:off x="4779169" y="107768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8" name="Straight Connector 37">
            <a:extLst>
              <a:ext uri="{FF2B5EF4-FFF2-40B4-BE49-F238E27FC236}">
                <a16:creationId xmlns:a16="http://schemas.microsoft.com/office/drawing/2014/main" id="{E6CDEFDD-4F74-A641-A962-0116653AAF67}"/>
              </a:ext>
              <a:ext uri="{C183D7F6-B498-43B3-948B-1728B52AA6E4}">
                <adec:decorative xmlns:adec="http://schemas.microsoft.com/office/drawing/2017/decorative" val="1"/>
              </a:ext>
            </a:extLst>
          </p:cNvPr>
          <p:cNvCxnSpPr>
            <a:cxnSpLocks noChangeAspect="1"/>
          </p:cNvCxnSpPr>
          <p:nvPr userDrawn="1"/>
        </p:nvCxnSpPr>
        <p:spPr>
          <a:xfrm>
            <a:off x="6644439" y="1184487"/>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BD9EA19A-7462-454F-BECA-03B6E0AAD020}"/>
              </a:ext>
            </a:extLst>
          </p:cNvPr>
          <p:cNvSpPr>
            <a:spLocks noGrp="1" noChangeAspect="1"/>
          </p:cNvSpPr>
          <p:nvPr>
            <p:ph sz="quarter" idx="39" hasCustomPrompt="1"/>
          </p:nvPr>
        </p:nvSpPr>
        <p:spPr>
          <a:xfrm>
            <a:off x="6877390" y="107768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4" name="Straight Connector 43">
            <a:extLst>
              <a:ext uri="{FF2B5EF4-FFF2-40B4-BE49-F238E27FC236}">
                <a16:creationId xmlns:a16="http://schemas.microsoft.com/office/drawing/2014/main" id="{9749CDC5-E735-7A4B-AB52-A478FD151DEF}"/>
              </a:ext>
              <a:ext uri="{C183D7F6-B498-43B3-948B-1728B52AA6E4}">
                <adec:decorative xmlns:adec="http://schemas.microsoft.com/office/drawing/2017/decorative" val="1"/>
              </a:ext>
            </a:extLst>
          </p:cNvPr>
          <p:cNvCxnSpPr>
            <a:cxnSpLocks noChangeAspect="1"/>
          </p:cNvCxnSpPr>
          <p:nvPr userDrawn="1"/>
        </p:nvCxnSpPr>
        <p:spPr>
          <a:xfrm>
            <a:off x="526380" y="209800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4">
            <a:extLst>
              <a:ext uri="{FF2B5EF4-FFF2-40B4-BE49-F238E27FC236}">
                <a16:creationId xmlns:a16="http://schemas.microsoft.com/office/drawing/2014/main" id="{D9E81DE2-5C90-42A2-A682-5940C169504B}"/>
              </a:ext>
            </a:extLst>
          </p:cNvPr>
          <p:cNvSpPr>
            <a:spLocks noGrp="1" noChangeAspect="1"/>
          </p:cNvSpPr>
          <p:nvPr>
            <p:ph sz="quarter" idx="40" hasCustomPrompt="1"/>
          </p:nvPr>
        </p:nvSpPr>
        <p:spPr>
          <a:xfrm>
            <a:off x="607219" y="227783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2" name="Straight Connector 41">
            <a:extLst>
              <a:ext uri="{FF2B5EF4-FFF2-40B4-BE49-F238E27FC236}">
                <a16:creationId xmlns:a16="http://schemas.microsoft.com/office/drawing/2014/main" id="{051BDF0F-3813-104D-A546-93AED66BCE88}"/>
              </a:ext>
              <a:ext uri="{C183D7F6-B498-43B3-948B-1728B52AA6E4}">
                <adec:decorative xmlns:adec="http://schemas.microsoft.com/office/drawing/2017/decorative" val="1"/>
              </a:ext>
            </a:extLst>
          </p:cNvPr>
          <p:cNvCxnSpPr>
            <a:cxnSpLocks noChangeAspect="1"/>
          </p:cNvCxnSpPr>
          <p:nvPr userDrawn="1"/>
        </p:nvCxnSpPr>
        <p:spPr>
          <a:xfrm>
            <a:off x="2603562" y="209800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26B2BC11-CA9E-4711-ABB5-CA857F64F73E}"/>
              </a:ext>
            </a:extLst>
          </p:cNvPr>
          <p:cNvSpPr>
            <a:spLocks noGrp="1" noChangeAspect="1"/>
          </p:cNvSpPr>
          <p:nvPr>
            <p:ph sz="quarter" idx="41" hasCustomPrompt="1"/>
          </p:nvPr>
        </p:nvSpPr>
        <p:spPr>
          <a:xfrm>
            <a:off x="2689112" y="227783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0" name="Straight Connector 39">
            <a:extLst>
              <a:ext uri="{FF2B5EF4-FFF2-40B4-BE49-F238E27FC236}">
                <a16:creationId xmlns:a16="http://schemas.microsoft.com/office/drawing/2014/main" id="{8E5AB9A9-EFF8-6A45-8B72-BFA3C1A8B57A}"/>
              </a:ext>
              <a:ext uri="{C183D7F6-B498-43B3-948B-1728B52AA6E4}">
                <adec:decorative xmlns:adec="http://schemas.microsoft.com/office/drawing/2017/decorative" val="1"/>
              </a:ext>
            </a:extLst>
          </p:cNvPr>
          <p:cNvCxnSpPr>
            <a:cxnSpLocks noChangeAspect="1"/>
          </p:cNvCxnSpPr>
          <p:nvPr userDrawn="1"/>
        </p:nvCxnSpPr>
        <p:spPr>
          <a:xfrm>
            <a:off x="4661640" y="209800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1" name="Content Placeholder 4">
            <a:extLst>
              <a:ext uri="{FF2B5EF4-FFF2-40B4-BE49-F238E27FC236}">
                <a16:creationId xmlns:a16="http://schemas.microsoft.com/office/drawing/2014/main" id="{B2EF7401-2D0F-427B-ABA6-46923EB0B373}"/>
              </a:ext>
            </a:extLst>
          </p:cNvPr>
          <p:cNvSpPr>
            <a:spLocks noGrp="1" noChangeAspect="1"/>
          </p:cNvSpPr>
          <p:nvPr>
            <p:ph sz="quarter" idx="42" hasCustomPrompt="1"/>
          </p:nvPr>
        </p:nvSpPr>
        <p:spPr>
          <a:xfrm>
            <a:off x="4779169" y="227783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21" name="Straight Connector 20">
            <a:extLst>
              <a:ext uri="{FF2B5EF4-FFF2-40B4-BE49-F238E27FC236}">
                <a16:creationId xmlns:a16="http://schemas.microsoft.com/office/drawing/2014/main" id="{CE00CB47-057C-5F4D-BF08-50C125FBFF44}"/>
              </a:ext>
              <a:ext uri="{C183D7F6-B498-43B3-948B-1728B52AA6E4}">
                <adec:decorative xmlns:adec="http://schemas.microsoft.com/office/drawing/2017/decorative" val="1"/>
              </a:ext>
            </a:extLst>
          </p:cNvPr>
          <p:cNvCxnSpPr>
            <a:cxnSpLocks noChangeAspect="1"/>
          </p:cNvCxnSpPr>
          <p:nvPr userDrawn="1"/>
        </p:nvCxnSpPr>
        <p:spPr>
          <a:xfrm>
            <a:off x="6693702" y="209800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4F6E9BB1-2574-4913-8331-DE46669377C1}"/>
              </a:ext>
            </a:extLst>
          </p:cNvPr>
          <p:cNvSpPr>
            <a:spLocks noGrp="1" noChangeAspect="1"/>
          </p:cNvSpPr>
          <p:nvPr>
            <p:ph sz="quarter" idx="43" hasCustomPrompt="1"/>
          </p:nvPr>
        </p:nvSpPr>
        <p:spPr>
          <a:xfrm>
            <a:off x="6877390" y="227783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AE8E80F7-65EC-7045-A972-9B023ADE00D6}"/>
              </a:ext>
              <a:ext uri="{C183D7F6-B498-43B3-948B-1728B52AA6E4}">
                <adec:decorative xmlns:adec="http://schemas.microsoft.com/office/drawing/2017/decorative" val="1"/>
              </a:ext>
            </a:extLst>
          </p:cNvPr>
          <p:cNvCxnSpPr>
            <a:cxnSpLocks noChangeAspect="1"/>
          </p:cNvCxnSpPr>
          <p:nvPr userDrawn="1"/>
        </p:nvCxnSpPr>
        <p:spPr>
          <a:xfrm>
            <a:off x="526380" y="334026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3" name="Content Placeholder 4">
            <a:extLst>
              <a:ext uri="{FF2B5EF4-FFF2-40B4-BE49-F238E27FC236}">
                <a16:creationId xmlns:a16="http://schemas.microsoft.com/office/drawing/2014/main" id="{579DF25F-56AE-4401-BD32-23EB292A5C68}"/>
              </a:ext>
            </a:extLst>
          </p:cNvPr>
          <p:cNvSpPr>
            <a:spLocks noGrp="1" noChangeAspect="1"/>
          </p:cNvSpPr>
          <p:nvPr>
            <p:ph sz="quarter" idx="44" hasCustomPrompt="1"/>
          </p:nvPr>
        </p:nvSpPr>
        <p:spPr>
          <a:xfrm>
            <a:off x="607219" y="3502478"/>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11D049DD-1D31-1143-A9C6-C54E32979C46}"/>
              </a:ext>
              <a:ext uri="{C183D7F6-B498-43B3-948B-1728B52AA6E4}">
                <adec:decorative xmlns:adec="http://schemas.microsoft.com/office/drawing/2017/decorative" val="1"/>
              </a:ext>
            </a:extLst>
          </p:cNvPr>
          <p:cNvCxnSpPr>
            <a:cxnSpLocks noChangeAspect="1"/>
          </p:cNvCxnSpPr>
          <p:nvPr userDrawn="1"/>
        </p:nvCxnSpPr>
        <p:spPr>
          <a:xfrm>
            <a:off x="2603562" y="334026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B1EBC3AB-DA45-4757-93E7-75BB6A771B65}"/>
              </a:ext>
            </a:extLst>
          </p:cNvPr>
          <p:cNvSpPr>
            <a:spLocks noGrp="1" noChangeAspect="1"/>
          </p:cNvSpPr>
          <p:nvPr>
            <p:ph sz="quarter" idx="45" hasCustomPrompt="1"/>
          </p:nvPr>
        </p:nvSpPr>
        <p:spPr>
          <a:xfrm>
            <a:off x="2689112" y="3502478"/>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1" name="Straight Connector 40">
            <a:extLst>
              <a:ext uri="{FF2B5EF4-FFF2-40B4-BE49-F238E27FC236}">
                <a16:creationId xmlns:a16="http://schemas.microsoft.com/office/drawing/2014/main" id="{0A8EF3B7-7C0F-6E4C-8E2B-069DDB6C8BBF}"/>
              </a:ext>
              <a:ext uri="{C183D7F6-B498-43B3-948B-1728B52AA6E4}">
                <adec:decorative xmlns:adec="http://schemas.microsoft.com/office/drawing/2017/decorative" val="1"/>
              </a:ext>
            </a:extLst>
          </p:cNvPr>
          <p:cNvCxnSpPr>
            <a:cxnSpLocks noChangeAspect="1"/>
          </p:cNvCxnSpPr>
          <p:nvPr userDrawn="1"/>
        </p:nvCxnSpPr>
        <p:spPr>
          <a:xfrm>
            <a:off x="4661640" y="334026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5" name="Content Placeholder 4">
            <a:extLst>
              <a:ext uri="{FF2B5EF4-FFF2-40B4-BE49-F238E27FC236}">
                <a16:creationId xmlns:a16="http://schemas.microsoft.com/office/drawing/2014/main" id="{66916EF9-122C-4FAB-A468-E87F50899B4A}"/>
              </a:ext>
            </a:extLst>
          </p:cNvPr>
          <p:cNvSpPr>
            <a:spLocks noGrp="1" noChangeAspect="1"/>
          </p:cNvSpPr>
          <p:nvPr>
            <p:ph sz="quarter" idx="46" hasCustomPrompt="1"/>
          </p:nvPr>
        </p:nvSpPr>
        <p:spPr>
          <a:xfrm>
            <a:off x="4779169" y="3502478"/>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39" name="Straight Connector 38">
            <a:extLst>
              <a:ext uri="{FF2B5EF4-FFF2-40B4-BE49-F238E27FC236}">
                <a16:creationId xmlns:a16="http://schemas.microsoft.com/office/drawing/2014/main" id="{ED4218B5-B0D5-B04F-B139-DA6F4E52CD7A}"/>
              </a:ext>
              <a:ext uri="{C183D7F6-B498-43B3-948B-1728B52AA6E4}">
                <adec:decorative xmlns:adec="http://schemas.microsoft.com/office/drawing/2017/decorative" val="1"/>
              </a:ext>
            </a:extLst>
          </p:cNvPr>
          <p:cNvCxnSpPr>
            <a:cxnSpLocks noChangeAspect="1"/>
          </p:cNvCxnSpPr>
          <p:nvPr userDrawn="1"/>
        </p:nvCxnSpPr>
        <p:spPr>
          <a:xfrm>
            <a:off x="6693702" y="334026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DA5978F6-0BAD-4373-A650-8FD13AA7A4D8}"/>
              </a:ext>
            </a:extLst>
          </p:cNvPr>
          <p:cNvSpPr>
            <a:spLocks noGrp="1" noChangeAspect="1"/>
          </p:cNvSpPr>
          <p:nvPr>
            <p:ph sz="quarter" idx="47" hasCustomPrompt="1"/>
          </p:nvPr>
        </p:nvSpPr>
        <p:spPr>
          <a:xfrm>
            <a:off x="6877390" y="3502478"/>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7" name="Slide Number Placeholder 6">
            <a:extLst>
              <a:ext uri="{FF2B5EF4-FFF2-40B4-BE49-F238E27FC236}">
                <a16:creationId xmlns:a16="http://schemas.microsoft.com/office/drawing/2014/main" id="{700E70F9-3398-4443-8709-26C2810FA6C4}"/>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022069E1-568F-4F84-9F2F-584E5F600452}"/>
              </a:ext>
            </a:extLst>
          </p:cNvPr>
          <p:cNvSpPr>
            <a:spLocks noGrp="1"/>
          </p:cNvSpPr>
          <p:nvPr>
            <p:ph type="ftr" sz="quarter" idx="34"/>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C604EF38-8B84-44F6-9B03-1F506973B7A6}"/>
              </a:ext>
            </a:extLst>
          </p:cNvPr>
          <p:cNvSpPr>
            <a:spLocks noGrp="1"/>
          </p:cNvSpPr>
          <p:nvPr>
            <p:ph type="dt" sz="half" idx="33"/>
          </p:nvPr>
        </p:nvSpPr>
        <p:spPr/>
        <p:txBody>
          <a:bodyPr/>
          <a:lstStyle/>
          <a:p>
            <a:r>
              <a:rPr lang="en-US"/>
              <a:t>[Date]</a:t>
            </a:r>
            <a:endParaRPr lang="en-US" dirty="0"/>
          </a:p>
        </p:txBody>
      </p:sp>
    </p:spTree>
    <p:extLst>
      <p:ext uri="{BB962C8B-B14F-4D97-AF65-F5344CB8AC3E}">
        <p14:creationId xmlns:p14="http://schemas.microsoft.com/office/powerpoint/2010/main" val="1257170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920">
          <p15:clr>
            <a:srgbClr val="FBAE40"/>
          </p15:clr>
        </p15:guide>
        <p15:guide id="3" orient="horz" pos="2935">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2_Logo Wall_Air">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576656" y="136802"/>
            <a:ext cx="8003286" cy="617220"/>
          </a:xfrm>
        </p:spPr>
        <p:txBody>
          <a:bodyPr/>
          <a:lstStyle>
            <a:lvl1pPr>
              <a:defRPr>
                <a:solidFill>
                  <a:schemeClr val="tx2"/>
                </a:solidFill>
              </a:defRPr>
            </a:lvl1pPr>
          </a:lstStyle>
          <a:p>
            <a:r>
              <a:rPr lang="en-US" dirty="0"/>
              <a:t>Title (twelve logos)</a:t>
            </a:r>
          </a:p>
        </p:txBody>
      </p:sp>
      <p:sp>
        <p:nvSpPr>
          <p:cNvPr id="2" name="Date Placeholder 1">
            <a:extLst>
              <a:ext uri="{FF2B5EF4-FFF2-40B4-BE49-F238E27FC236}">
                <a16:creationId xmlns:a16="http://schemas.microsoft.com/office/drawing/2014/main" id="{F6516FA1-38A5-407A-B10E-94E89B9E5AEC}"/>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B8012FEF-99A4-4C04-8D3D-E49B31C6860B}"/>
              </a:ext>
            </a:extLst>
          </p:cNvPr>
          <p:cNvSpPr>
            <a:spLocks noGrp="1"/>
          </p:cNvSpPr>
          <p:nvPr>
            <p:ph type="ftr" sz="quarter" idx="34"/>
          </p:nvPr>
        </p:nvSpPr>
        <p:spPr/>
        <p:txBody>
          <a:bodyPr/>
          <a:lstStyle/>
          <a:p>
            <a:r>
              <a:rPr lang="en-US" dirty="0"/>
              <a:t>Copyright © 2024, Oracle and/or its affiliates  |  Confidential: Internal/Restricted/Highly Restricted</a:t>
            </a:r>
          </a:p>
        </p:txBody>
      </p:sp>
      <p:sp>
        <p:nvSpPr>
          <p:cNvPr id="7" name="Slide Number Placeholder 6">
            <a:extLst>
              <a:ext uri="{FF2B5EF4-FFF2-40B4-BE49-F238E27FC236}">
                <a16:creationId xmlns:a16="http://schemas.microsoft.com/office/drawing/2014/main" id="{5ADACBDB-0770-4423-A39C-ABB0B9F2C741}"/>
              </a:ext>
            </a:extLst>
          </p:cNvPr>
          <p:cNvSpPr>
            <a:spLocks noGrp="1"/>
          </p:cNvSpPr>
          <p:nvPr>
            <p:ph type="sldNum" sz="quarter" idx="35"/>
          </p:nvPr>
        </p:nvSpPr>
        <p:spPr/>
        <p:txBody>
          <a:bodyPr/>
          <a:lstStyle/>
          <a:p>
            <a:fld id="{345D60D9-5372-5F40-9443-0F9AE5BDC3C8}" type="slidenum">
              <a:rPr lang="en-US" smtClean="0"/>
              <a:pPr/>
              <a:t>‹#›</a:t>
            </a:fld>
            <a:endParaRPr lang="en-US" dirty="0"/>
          </a:p>
        </p:txBody>
      </p:sp>
      <p:sp>
        <p:nvSpPr>
          <p:cNvPr id="46" name="Content Placeholder 4">
            <a:extLst>
              <a:ext uri="{FF2B5EF4-FFF2-40B4-BE49-F238E27FC236}">
                <a16:creationId xmlns:a16="http://schemas.microsoft.com/office/drawing/2014/main" id="{94E25C3D-1254-4B89-9679-AA4CCAEEA5A8}"/>
              </a:ext>
            </a:extLst>
          </p:cNvPr>
          <p:cNvSpPr>
            <a:spLocks noGrp="1" noChangeAspect="1"/>
          </p:cNvSpPr>
          <p:nvPr>
            <p:ph sz="quarter" idx="36" hasCustomPrompt="1"/>
          </p:nvPr>
        </p:nvSpPr>
        <p:spPr>
          <a:xfrm>
            <a:off x="607219" y="107768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7" name="Straight Connector 46">
            <a:extLst>
              <a:ext uri="{FF2B5EF4-FFF2-40B4-BE49-F238E27FC236}">
                <a16:creationId xmlns:a16="http://schemas.microsoft.com/office/drawing/2014/main" id="{9B353BDC-FA62-44DC-8AAF-CEA010944B5C}"/>
              </a:ext>
              <a:ext uri="{C183D7F6-B498-43B3-948B-1728B52AA6E4}">
                <adec:decorative xmlns:adec="http://schemas.microsoft.com/office/drawing/2017/decorative" val="1"/>
              </a:ext>
            </a:extLst>
          </p:cNvPr>
          <p:cNvCxnSpPr>
            <a:cxnSpLocks/>
          </p:cNvCxnSpPr>
          <p:nvPr userDrawn="1"/>
        </p:nvCxnSpPr>
        <p:spPr>
          <a:xfrm>
            <a:off x="2472490" y="1184487"/>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DC3FFC92-DC9A-4FE8-B9B3-C6403FC63AAA}"/>
              </a:ext>
            </a:extLst>
          </p:cNvPr>
          <p:cNvSpPr>
            <a:spLocks noGrp="1" noChangeAspect="1"/>
          </p:cNvSpPr>
          <p:nvPr>
            <p:ph sz="quarter" idx="37" hasCustomPrompt="1"/>
          </p:nvPr>
        </p:nvSpPr>
        <p:spPr>
          <a:xfrm>
            <a:off x="2689112" y="107768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9" name="Straight Connector 48">
            <a:extLst>
              <a:ext uri="{FF2B5EF4-FFF2-40B4-BE49-F238E27FC236}">
                <a16:creationId xmlns:a16="http://schemas.microsoft.com/office/drawing/2014/main" id="{7C4A25F7-1C04-4236-8F36-7B867D4EF6DF}"/>
              </a:ext>
              <a:ext uri="{C183D7F6-B498-43B3-948B-1728B52AA6E4}">
                <adec:decorative xmlns:adec="http://schemas.microsoft.com/office/drawing/2017/decorative" val="1"/>
              </a:ext>
            </a:extLst>
          </p:cNvPr>
          <p:cNvCxnSpPr>
            <a:cxnSpLocks/>
          </p:cNvCxnSpPr>
          <p:nvPr userDrawn="1"/>
        </p:nvCxnSpPr>
        <p:spPr>
          <a:xfrm>
            <a:off x="4571999" y="1184487"/>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0" name="Content Placeholder 4">
            <a:extLst>
              <a:ext uri="{FF2B5EF4-FFF2-40B4-BE49-F238E27FC236}">
                <a16:creationId xmlns:a16="http://schemas.microsoft.com/office/drawing/2014/main" id="{EC36656C-750B-4175-9A7C-15BFBEC427F3}"/>
              </a:ext>
            </a:extLst>
          </p:cNvPr>
          <p:cNvSpPr>
            <a:spLocks noGrp="1" noChangeAspect="1"/>
          </p:cNvSpPr>
          <p:nvPr>
            <p:ph sz="quarter" idx="38" hasCustomPrompt="1"/>
          </p:nvPr>
        </p:nvSpPr>
        <p:spPr>
          <a:xfrm>
            <a:off x="4779169" y="107768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1" name="Straight Connector 50">
            <a:extLst>
              <a:ext uri="{FF2B5EF4-FFF2-40B4-BE49-F238E27FC236}">
                <a16:creationId xmlns:a16="http://schemas.microsoft.com/office/drawing/2014/main" id="{AC1678EE-C935-4FBB-9980-90A010255454}"/>
              </a:ext>
              <a:ext uri="{C183D7F6-B498-43B3-948B-1728B52AA6E4}">
                <adec:decorative xmlns:adec="http://schemas.microsoft.com/office/drawing/2017/decorative" val="1"/>
              </a:ext>
            </a:extLst>
          </p:cNvPr>
          <p:cNvCxnSpPr>
            <a:cxnSpLocks/>
          </p:cNvCxnSpPr>
          <p:nvPr userDrawn="1"/>
        </p:nvCxnSpPr>
        <p:spPr>
          <a:xfrm>
            <a:off x="6644439" y="1184487"/>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4">
            <a:extLst>
              <a:ext uri="{FF2B5EF4-FFF2-40B4-BE49-F238E27FC236}">
                <a16:creationId xmlns:a16="http://schemas.microsoft.com/office/drawing/2014/main" id="{E6683A28-CE9C-4369-81FF-98A3DC0E70F0}"/>
              </a:ext>
            </a:extLst>
          </p:cNvPr>
          <p:cNvSpPr>
            <a:spLocks noGrp="1" noChangeAspect="1"/>
          </p:cNvSpPr>
          <p:nvPr>
            <p:ph sz="quarter" idx="39" hasCustomPrompt="1"/>
          </p:nvPr>
        </p:nvSpPr>
        <p:spPr>
          <a:xfrm>
            <a:off x="6877390" y="107768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3" name="Straight Connector 52">
            <a:extLst>
              <a:ext uri="{FF2B5EF4-FFF2-40B4-BE49-F238E27FC236}">
                <a16:creationId xmlns:a16="http://schemas.microsoft.com/office/drawing/2014/main" id="{A843A949-0B18-480F-823A-1FC4C0721D31}"/>
              </a:ext>
              <a:ext uri="{C183D7F6-B498-43B3-948B-1728B52AA6E4}">
                <adec:decorative xmlns:adec="http://schemas.microsoft.com/office/drawing/2017/decorative" val="1"/>
              </a:ext>
            </a:extLst>
          </p:cNvPr>
          <p:cNvCxnSpPr>
            <a:cxnSpLocks/>
          </p:cNvCxnSpPr>
          <p:nvPr userDrawn="1"/>
        </p:nvCxnSpPr>
        <p:spPr>
          <a:xfrm>
            <a:off x="526380" y="209800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4" name="Content Placeholder 4">
            <a:extLst>
              <a:ext uri="{FF2B5EF4-FFF2-40B4-BE49-F238E27FC236}">
                <a16:creationId xmlns:a16="http://schemas.microsoft.com/office/drawing/2014/main" id="{668E048F-8199-4DDC-BF04-9916B2FF42A1}"/>
              </a:ext>
            </a:extLst>
          </p:cNvPr>
          <p:cNvSpPr>
            <a:spLocks noGrp="1" noChangeAspect="1"/>
          </p:cNvSpPr>
          <p:nvPr>
            <p:ph sz="quarter" idx="40" hasCustomPrompt="1"/>
          </p:nvPr>
        </p:nvSpPr>
        <p:spPr>
          <a:xfrm>
            <a:off x="607219" y="227783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5" name="Straight Connector 54">
            <a:extLst>
              <a:ext uri="{FF2B5EF4-FFF2-40B4-BE49-F238E27FC236}">
                <a16:creationId xmlns:a16="http://schemas.microsoft.com/office/drawing/2014/main" id="{14E15E91-264D-42D4-BF8A-82579D09E000}"/>
              </a:ext>
              <a:ext uri="{C183D7F6-B498-43B3-948B-1728B52AA6E4}">
                <adec:decorative xmlns:adec="http://schemas.microsoft.com/office/drawing/2017/decorative" val="1"/>
              </a:ext>
            </a:extLst>
          </p:cNvPr>
          <p:cNvCxnSpPr>
            <a:cxnSpLocks/>
          </p:cNvCxnSpPr>
          <p:nvPr userDrawn="1"/>
        </p:nvCxnSpPr>
        <p:spPr>
          <a:xfrm>
            <a:off x="2603562" y="209800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6" name="Content Placeholder 4">
            <a:extLst>
              <a:ext uri="{FF2B5EF4-FFF2-40B4-BE49-F238E27FC236}">
                <a16:creationId xmlns:a16="http://schemas.microsoft.com/office/drawing/2014/main" id="{7D5833ED-001F-47B6-8358-AF674372BF2E}"/>
              </a:ext>
            </a:extLst>
          </p:cNvPr>
          <p:cNvSpPr>
            <a:spLocks noGrp="1" noChangeAspect="1"/>
          </p:cNvSpPr>
          <p:nvPr>
            <p:ph sz="quarter" idx="41" hasCustomPrompt="1"/>
          </p:nvPr>
        </p:nvSpPr>
        <p:spPr>
          <a:xfrm>
            <a:off x="2689112" y="227783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7" name="Straight Connector 56">
            <a:extLst>
              <a:ext uri="{FF2B5EF4-FFF2-40B4-BE49-F238E27FC236}">
                <a16:creationId xmlns:a16="http://schemas.microsoft.com/office/drawing/2014/main" id="{CFC6166A-B1C6-4972-B8D8-49D06695C336}"/>
              </a:ext>
              <a:ext uri="{C183D7F6-B498-43B3-948B-1728B52AA6E4}">
                <adec:decorative xmlns:adec="http://schemas.microsoft.com/office/drawing/2017/decorative" val="1"/>
              </a:ext>
            </a:extLst>
          </p:cNvPr>
          <p:cNvCxnSpPr>
            <a:cxnSpLocks/>
          </p:cNvCxnSpPr>
          <p:nvPr userDrawn="1"/>
        </p:nvCxnSpPr>
        <p:spPr>
          <a:xfrm>
            <a:off x="4661640" y="209800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09B70EFC-61D7-4123-9066-687DEB46F153}"/>
              </a:ext>
            </a:extLst>
          </p:cNvPr>
          <p:cNvSpPr>
            <a:spLocks noGrp="1" noChangeAspect="1"/>
          </p:cNvSpPr>
          <p:nvPr>
            <p:ph sz="quarter" idx="42" hasCustomPrompt="1"/>
          </p:nvPr>
        </p:nvSpPr>
        <p:spPr>
          <a:xfrm>
            <a:off x="4779169" y="227783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59" name="Straight Connector 58">
            <a:extLst>
              <a:ext uri="{FF2B5EF4-FFF2-40B4-BE49-F238E27FC236}">
                <a16:creationId xmlns:a16="http://schemas.microsoft.com/office/drawing/2014/main" id="{929B9008-6230-4A5B-AFB8-5AB50E0211F2}"/>
              </a:ext>
              <a:ext uri="{C183D7F6-B498-43B3-948B-1728B52AA6E4}">
                <adec:decorative xmlns:adec="http://schemas.microsoft.com/office/drawing/2017/decorative" val="1"/>
              </a:ext>
            </a:extLst>
          </p:cNvPr>
          <p:cNvCxnSpPr>
            <a:cxnSpLocks/>
          </p:cNvCxnSpPr>
          <p:nvPr userDrawn="1"/>
        </p:nvCxnSpPr>
        <p:spPr>
          <a:xfrm>
            <a:off x="6693702" y="209800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0" name="Content Placeholder 4">
            <a:extLst>
              <a:ext uri="{FF2B5EF4-FFF2-40B4-BE49-F238E27FC236}">
                <a16:creationId xmlns:a16="http://schemas.microsoft.com/office/drawing/2014/main" id="{7C599A91-D6EB-420B-A584-1907425A7C09}"/>
              </a:ext>
            </a:extLst>
          </p:cNvPr>
          <p:cNvSpPr>
            <a:spLocks noGrp="1" noChangeAspect="1"/>
          </p:cNvSpPr>
          <p:nvPr>
            <p:ph sz="quarter" idx="43" hasCustomPrompt="1"/>
          </p:nvPr>
        </p:nvSpPr>
        <p:spPr>
          <a:xfrm>
            <a:off x="6877390" y="2277836"/>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1" name="Straight Connector 60">
            <a:extLst>
              <a:ext uri="{FF2B5EF4-FFF2-40B4-BE49-F238E27FC236}">
                <a16:creationId xmlns:a16="http://schemas.microsoft.com/office/drawing/2014/main" id="{E7D28DD7-F5BA-4D2D-8411-78661DA5442A}"/>
              </a:ext>
              <a:ext uri="{C183D7F6-B498-43B3-948B-1728B52AA6E4}">
                <adec:decorative xmlns:adec="http://schemas.microsoft.com/office/drawing/2017/decorative" val="1"/>
              </a:ext>
            </a:extLst>
          </p:cNvPr>
          <p:cNvCxnSpPr>
            <a:cxnSpLocks noChangeAspect="1"/>
          </p:cNvCxnSpPr>
          <p:nvPr userDrawn="1"/>
        </p:nvCxnSpPr>
        <p:spPr>
          <a:xfrm>
            <a:off x="526380" y="334026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2" name="Content Placeholder 4">
            <a:extLst>
              <a:ext uri="{FF2B5EF4-FFF2-40B4-BE49-F238E27FC236}">
                <a16:creationId xmlns:a16="http://schemas.microsoft.com/office/drawing/2014/main" id="{4B1E13D3-BDFA-4D32-88F7-EB511183270A}"/>
              </a:ext>
            </a:extLst>
          </p:cNvPr>
          <p:cNvSpPr>
            <a:spLocks noGrp="1" noChangeAspect="1"/>
          </p:cNvSpPr>
          <p:nvPr>
            <p:ph sz="quarter" idx="44" hasCustomPrompt="1"/>
          </p:nvPr>
        </p:nvSpPr>
        <p:spPr>
          <a:xfrm>
            <a:off x="607219" y="3502478"/>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31269E38-3D42-4911-A9BE-62B07CE15B7C}"/>
              </a:ext>
              <a:ext uri="{C183D7F6-B498-43B3-948B-1728B52AA6E4}">
                <adec:decorative xmlns:adec="http://schemas.microsoft.com/office/drawing/2017/decorative" val="1"/>
              </a:ext>
            </a:extLst>
          </p:cNvPr>
          <p:cNvCxnSpPr>
            <a:cxnSpLocks noChangeAspect="1"/>
          </p:cNvCxnSpPr>
          <p:nvPr userDrawn="1"/>
        </p:nvCxnSpPr>
        <p:spPr>
          <a:xfrm>
            <a:off x="2603562" y="334026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4" name="Content Placeholder 4">
            <a:extLst>
              <a:ext uri="{FF2B5EF4-FFF2-40B4-BE49-F238E27FC236}">
                <a16:creationId xmlns:a16="http://schemas.microsoft.com/office/drawing/2014/main" id="{0CCEC6EF-7818-4A53-BBA0-9633A3E834DA}"/>
              </a:ext>
            </a:extLst>
          </p:cNvPr>
          <p:cNvSpPr>
            <a:spLocks noGrp="1" noChangeAspect="1"/>
          </p:cNvSpPr>
          <p:nvPr>
            <p:ph sz="quarter" idx="45" hasCustomPrompt="1"/>
          </p:nvPr>
        </p:nvSpPr>
        <p:spPr>
          <a:xfrm>
            <a:off x="2689112" y="3502478"/>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8EA4B738-68B3-497F-83A0-922DDA762331}"/>
              </a:ext>
              <a:ext uri="{C183D7F6-B498-43B3-948B-1728B52AA6E4}">
                <adec:decorative xmlns:adec="http://schemas.microsoft.com/office/drawing/2017/decorative" val="1"/>
              </a:ext>
            </a:extLst>
          </p:cNvPr>
          <p:cNvCxnSpPr>
            <a:cxnSpLocks noChangeAspect="1"/>
          </p:cNvCxnSpPr>
          <p:nvPr userDrawn="1"/>
        </p:nvCxnSpPr>
        <p:spPr>
          <a:xfrm>
            <a:off x="4661640" y="334026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27EF98E3-7897-4873-904D-13C42E5BCB2D}"/>
              </a:ext>
            </a:extLst>
          </p:cNvPr>
          <p:cNvSpPr>
            <a:spLocks noGrp="1" noChangeAspect="1"/>
          </p:cNvSpPr>
          <p:nvPr>
            <p:ph sz="quarter" idx="46" hasCustomPrompt="1"/>
          </p:nvPr>
        </p:nvSpPr>
        <p:spPr>
          <a:xfrm>
            <a:off x="4779169" y="3502478"/>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7" name="Straight Connector 66">
            <a:extLst>
              <a:ext uri="{FF2B5EF4-FFF2-40B4-BE49-F238E27FC236}">
                <a16:creationId xmlns:a16="http://schemas.microsoft.com/office/drawing/2014/main" id="{60C7EE43-53B0-49DB-9A90-8979CEF20B3B}"/>
              </a:ext>
              <a:ext uri="{C183D7F6-B498-43B3-948B-1728B52AA6E4}">
                <adec:decorative xmlns:adec="http://schemas.microsoft.com/office/drawing/2017/decorative" val="1"/>
              </a:ext>
            </a:extLst>
          </p:cNvPr>
          <p:cNvCxnSpPr>
            <a:cxnSpLocks noChangeAspect="1"/>
          </p:cNvCxnSpPr>
          <p:nvPr userDrawn="1"/>
        </p:nvCxnSpPr>
        <p:spPr>
          <a:xfrm>
            <a:off x="6693702" y="3340266"/>
            <a:ext cx="1882227"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8" name="Content Placeholder 4">
            <a:extLst>
              <a:ext uri="{FF2B5EF4-FFF2-40B4-BE49-F238E27FC236}">
                <a16:creationId xmlns:a16="http://schemas.microsoft.com/office/drawing/2014/main" id="{AFEF12A2-1C23-404A-9E22-437C3C710FA7}"/>
              </a:ext>
            </a:extLst>
          </p:cNvPr>
          <p:cNvSpPr>
            <a:spLocks noGrp="1" noChangeAspect="1"/>
          </p:cNvSpPr>
          <p:nvPr>
            <p:ph sz="quarter" idx="47" hasCustomPrompt="1"/>
          </p:nvPr>
        </p:nvSpPr>
        <p:spPr>
          <a:xfrm>
            <a:off x="6877390" y="3502478"/>
            <a:ext cx="1625346" cy="884682"/>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1612680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8_Logo Wall_Bark">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576656" y="136802"/>
            <a:ext cx="8003286" cy="61722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222948E7-D8E0-4EAB-B879-33E729422E10}"/>
              </a:ext>
            </a:extLst>
          </p:cNvPr>
          <p:cNvSpPr>
            <a:spLocks noGrp="1" noChangeAspect="1"/>
          </p:cNvSpPr>
          <p:nvPr>
            <p:ph sz="quarter" idx="47" hasCustomPrompt="1"/>
          </p:nvPr>
        </p:nvSpPr>
        <p:spPr>
          <a:xfrm>
            <a:off x="607219"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9" name="Straight Connector 18">
            <a:extLst>
              <a:ext uri="{FF2B5EF4-FFF2-40B4-BE49-F238E27FC236}">
                <a16:creationId xmlns:a16="http://schemas.microsoft.com/office/drawing/2014/main" id="{A35EFA56-B972-A24A-8215-0C929E2CB8B8}"/>
              </a:ext>
              <a:ext uri="{C183D7F6-B498-43B3-948B-1728B52AA6E4}">
                <adec:decorative xmlns:adec="http://schemas.microsoft.com/office/drawing/2017/decorative" val="1"/>
              </a:ext>
            </a:extLst>
          </p:cNvPr>
          <p:cNvCxnSpPr>
            <a:cxnSpLocks noChangeAspect="1"/>
          </p:cNvCxnSpPr>
          <p:nvPr userDrawn="1"/>
        </p:nvCxnSpPr>
        <p:spPr>
          <a:xfrm>
            <a:off x="185643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328EE0C9-6FA3-4132-AC4B-23841143DFEC}"/>
              </a:ext>
            </a:extLst>
          </p:cNvPr>
          <p:cNvSpPr>
            <a:spLocks noGrp="1" noChangeAspect="1"/>
          </p:cNvSpPr>
          <p:nvPr>
            <p:ph sz="quarter" idx="48" hasCustomPrompt="1"/>
          </p:nvPr>
        </p:nvSpPr>
        <p:spPr>
          <a:xfrm>
            <a:off x="1978819"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0" name="Straight Connector 59">
            <a:extLst>
              <a:ext uri="{FF2B5EF4-FFF2-40B4-BE49-F238E27FC236}">
                <a16:creationId xmlns:a16="http://schemas.microsoft.com/office/drawing/2014/main" id="{11426973-CDF5-0C48-B7ED-C03BA8CC9189}"/>
              </a:ext>
              <a:ext uri="{C183D7F6-B498-43B3-948B-1728B52AA6E4}">
                <adec:decorative xmlns:adec="http://schemas.microsoft.com/office/drawing/2017/decorative" val="1"/>
              </a:ext>
            </a:extLst>
          </p:cNvPr>
          <p:cNvCxnSpPr>
            <a:cxnSpLocks noChangeAspect="1"/>
          </p:cNvCxnSpPr>
          <p:nvPr userDrawn="1"/>
        </p:nvCxnSpPr>
        <p:spPr>
          <a:xfrm>
            <a:off x="322803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9" name="Content Placeholder 4">
            <a:extLst>
              <a:ext uri="{FF2B5EF4-FFF2-40B4-BE49-F238E27FC236}">
                <a16:creationId xmlns:a16="http://schemas.microsoft.com/office/drawing/2014/main" id="{EFD6F3B3-8442-46B4-8F00-E9EF4EA0B7CC}"/>
              </a:ext>
            </a:extLst>
          </p:cNvPr>
          <p:cNvSpPr>
            <a:spLocks noGrp="1" noChangeAspect="1"/>
          </p:cNvSpPr>
          <p:nvPr>
            <p:ph sz="quarter" idx="49" hasCustomPrompt="1"/>
          </p:nvPr>
        </p:nvSpPr>
        <p:spPr>
          <a:xfrm>
            <a:off x="3342254"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3" name="Straight Connector 62">
            <a:extLst>
              <a:ext uri="{FF2B5EF4-FFF2-40B4-BE49-F238E27FC236}">
                <a16:creationId xmlns:a16="http://schemas.microsoft.com/office/drawing/2014/main" id="{B5F60870-D803-0E4F-9D29-85E63374F3E6}"/>
              </a:ext>
              <a:ext uri="{C183D7F6-B498-43B3-948B-1728B52AA6E4}">
                <adec:decorative xmlns:adec="http://schemas.microsoft.com/office/drawing/2017/decorative" val="1"/>
              </a:ext>
            </a:extLst>
          </p:cNvPr>
          <p:cNvCxnSpPr>
            <a:cxnSpLocks noChangeAspect="1"/>
          </p:cNvCxnSpPr>
          <p:nvPr userDrawn="1"/>
        </p:nvCxnSpPr>
        <p:spPr>
          <a:xfrm>
            <a:off x="459201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8FC4028C-5373-406F-9258-1ECBCE51B49E}"/>
              </a:ext>
            </a:extLst>
          </p:cNvPr>
          <p:cNvSpPr>
            <a:spLocks noGrp="1" noChangeAspect="1"/>
          </p:cNvSpPr>
          <p:nvPr>
            <p:ph sz="quarter" idx="50" hasCustomPrompt="1"/>
          </p:nvPr>
        </p:nvSpPr>
        <p:spPr>
          <a:xfrm>
            <a:off x="4713854"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4" name="Straight Connector 63">
            <a:extLst>
              <a:ext uri="{FF2B5EF4-FFF2-40B4-BE49-F238E27FC236}">
                <a16:creationId xmlns:a16="http://schemas.microsoft.com/office/drawing/2014/main" id="{3B0E0798-22DD-BF42-A849-F0FE742E32B8}"/>
              </a:ext>
              <a:ext uri="{C183D7F6-B498-43B3-948B-1728B52AA6E4}">
                <adec:decorative xmlns:adec="http://schemas.microsoft.com/office/drawing/2017/decorative" val="1"/>
              </a:ext>
            </a:extLst>
          </p:cNvPr>
          <p:cNvCxnSpPr>
            <a:cxnSpLocks noChangeAspect="1"/>
          </p:cNvCxnSpPr>
          <p:nvPr userDrawn="1"/>
        </p:nvCxnSpPr>
        <p:spPr>
          <a:xfrm>
            <a:off x="596361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1" name="Content Placeholder 4">
            <a:extLst>
              <a:ext uri="{FF2B5EF4-FFF2-40B4-BE49-F238E27FC236}">
                <a16:creationId xmlns:a16="http://schemas.microsoft.com/office/drawing/2014/main" id="{5FB983A5-EEAC-41C3-8587-92D62118D09D}"/>
              </a:ext>
            </a:extLst>
          </p:cNvPr>
          <p:cNvSpPr>
            <a:spLocks noGrp="1" noChangeAspect="1"/>
          </p:cNvSpPr>
          <p:nvPr>
            <p:ph sz="quarter" idx="51" hasCustomPrompt="1"/>
          </p:nvPr>
        </p:nvSpPr>
        <p:spPr>
          <a:xfrm>
            <a:off x="6085454"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5" name="Straight Connector 64">
            <a:extLst>
              <a:ext uri="{FF2B5EF4-FFF2-40B4-BE49-F238E27FC236}">
                <a16:creationId xmlns:a16="http://schemas.microsoft.com/office/drawing/2014/main" id="{2BA8FAC4-A755-CA44-B97E-A26D4117F25F}"/>
              </a:ext>
              <a:ext uri="{C183D7F6-B498-43B3-948B-1728B52AA6E4}">
                <adec:decorative xmlns:adec="http://schemas.microsoft.com/office/drawing/2017/decorative" val="1"/>
              </a:ext>
            </a:extLst>
          </p:cNvPr>
          <p:cNvCxnSpPr>
            <a:cxnSpLocks noChangeAspect="1"/>
          </p:cNvCxnSpPr>
          <p:nvPr userDrawn="1"/>
        </p:nvCxnSpPr>
        <p:spPr>
          <a:xfrm>
            <a:off x="734283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00AFDF02-4A88-43D9-ADCF-45219AF1082B}"/>
              </a:ext>
            </a:extLst>
          </p:cNvPr>
          <p:cNvSpPr>
            <a:spLocks noGrp="1" noChangeAspect="1"/>
          </p:cNvSpPr>
          <p:nvPr>
            <p:ph sz="quarter" idx="52" hasCustomPrompt="1"/>
          </p:nvPr>
        </p:nvSpPr>
        <p:spPr>
          <a:xfrm>
            <a:off x="7457054"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6" name="Straight Connector 65">
            <a:extLst>
              <a:ext uri="{FF2B5EF4-FFF2-40B4-BE49-F238E27FC236}">
                <a16:creationId xmlns:a16="http://schemas.microsoft.com/office/drawing/2014/main" id="{BFEA5B5A-4A4D-C242-9C9B-9AE3CAC1A4E5}"/>
              </a:ext>
              <a:ext uri="{C183D7F6-B498-43B3-948B-1728B52AA6E4}">
                <adec:decorative xmlns:adec="http://schemas.microsoft.com/office/drawing/2017/decorative" val="1"/>
              </a:ext>
            </a:extLst>
          </p:cNvPr>
          <p:cNvCxnSpPr>
            <a:cxnSpLocks noChangeAspect="1"/>
          </p:cNvCxnSpPr>
          <p:nvPr userDrawn="1"/>
        </p:nvCxnSpPr>
        <p:spPr>
          <a:xfrm>
            <a:off x="567105" y="2155156"/>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3" name="Content Placeholder 4">
            <a:extLst>
              <a:ext uri="{FF2B5EF4-FFF2-40B4-BE49-F238E27FC236}">
                <a16:creationId xmlns:a16="http://schemas.microsoft.com/office/drawing/2014/main" id="{7660B812-24E6-4C99-B11D-90F932FEAA90}"/>
              </a:ext>
            </a:extLst>
          </p:cNvPr>
          <p:cNvSpPr>
            <a:spLocks noGrp="1" noChangeAspect="1"/>
          </p:cNvSpPr>
          <p:nvPr>
            <p:ph sz="quarter" idx="53" hasCustomPrompt="1"/>
          </p:nvPr>
        </p:nvSpPr>
        <p:spPr>
          <a:xfrm>
            <a:off x="607219"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8" name="Straight Connector 67">
            <a:extLst>
              <a:ext uri="{FF2B5EF4-FFF2-40B4-BE49-F238E27FC236}">
                <a16:creationId xmlns:a16="http://schemas.microsoft.com/office/drawing/2014/main" id="{7CB8A7C0-6F2E-784C-B2B2-766E0A044962}"/>
              </a:ext>
              <a:ext uri="{C183D7F6-B498-43B3-948B-1728B52AA6E4}">
                <adec:decorative xmlns:adec="http://schemas.microsoft.com/office/drawing/2017/decorative" val="1"/>
              </a:ext>
            </a:extLst>
          </p:cNvPr>
          <p:cNvCxnSpPr>
            <a:cxnSpLocks noChangeAspect="1"/>
          </p:cNvCxnSpPr>
          <p:nvPr userDrawn="1"/>
        </p:nvCxnSpPr>
        <p:spPr>
          <a:xfrm>
            <a:off x="1936684" y="2160593"/>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AE11FF87-93C9-4AEC-9630-65540653BA5B}"/>
              </a:ext>
            </a:extLst>
          </p:cNvPr>
          <p:cNvSpPr>
            <a:spLocks noGrp="1" noChangeAspect="1"/>
          </p:cNvSpPr>
          <p:nvPr>
            <p:ph sz="quarter" idx="54" hasCustomPrompt="1"/>
          </p:nvPr>
        </p:nvSpPr>
        <p:spPr>
          <a:xfrm>
            <a:off x="1978819"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0" name="Straight Connector 69">
            <a:extLst>
              <a:ext uri="{FF2B5EF4-FFF2-40B4-BE49-F238E27FC236}">
                <a16:creationId xmlns:a16="http://schemas.microsoft.com/office/drawing/2014/main" id="{33A4C154-AF60-604C-8CBF-F0A28F663D2D}"/>
              </a:ext>
              <a:ext uri="{C183D7F6-B498-43B3-948B-1728B52AA6E4}">
                <adec:decorative xmlns:adec="http://schemas.microsoft.com/office/drawing/2017/decorative" val="1"/>
              </a:ext>
            </a:extLst>
          </p:cNvPr>
          <p:cNvCxnSpPr>
            <a:cxnSpLocks noChangeAspect="1"/>
          </p:cNvCxnSpPr>
          <p:nvPr userDrawn="1"/>
        </p:nvCxnSpPr>
        <p:spPr>
          <a:xfrm>
            <a:off x="3323348" y="2157701"/>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5" name="Content Placeholder 4">
            <a:extLst>
              <a:ext uri="{FF2B5EF4-FFF2-40B4-BE49-F238E27FC236}">
                <a16:creationId xmlns:a16="http://schemas.microsoft.com/office/drawing/2014/main" id="{DEBEBCFF-2729-4616-AC69-6C87003193A8}"/>
              </a:ext>
            </a:extLst>
          </p:cNvPr>
          <p:cNvSpPr>
            <a:spLocks noGrp="1" noChangeAspect="1"/>
          </p:cNvSpPr>
          <p:nvPr>
            <p:ph sz="quarter" idx="55" hasCustomPrompt="1"/>
          </p:nvPr>
        </p:nvSpPr>
        <p:spPr>
          <a:xfrm>
            <a:off x="3342254"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2" name="Straight Connector 71">
            <a:extLst>
              <a:ext uri="{FF2B5EF4-FFF2-40B4-BE49-F238E27FC236}">
                <a16:creationId xmlns:a16="http://schemas.microsoft.com/office/drawing/2014/main" id="{B71EB7C0-853A-784B-9FE5-42FECD7208CF}"/>
              </a:ext>
              <a:ext uri="{C183D7F6-B498-43B3-948B-1728B52AA6E4}">
                <adec:decorative xmlns:adec="http://schemas.microsoft.com/office/drawing/2017/decorative" val="1"/>
              </a:ext>
            </a:extLst>
          </p:cNvPr>
          <p:cNvCxnSpPr>
            <a:cxnSpLocks noChangeAspect="1"/>
          </p:cNvCxnSpPr>
          <p:nvPr userDrawn="1"/>
        </p:nvCxnSpPr>
        <p:spPr>
          <a:xfrm>
            <a:off x="4692928" y="2163138"/>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F22AC396-8090-4AA7-B150-8C45FF52CD42}"/>
              </a:ext>
            </a:extLst>
          </p:cNvPr>
          <p:cNvSpPr>
            <a:spLocks noGrp="1" noChangeAspect="1"/>
          </p:cNvSpPr>
          <p:nvPr>
            <p:ph sz="quarter" idx="56" hasCustomPrompt="1"/>
          </p:nvPr>
        </p:nvSpPr>
        <p:spPr>
          <a:xfrm>
            <a:off x="4713854"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4" name="Straight Connector 73">
            <a:extLst>
              <a:ext uri="{FF2B5EF4-FFF2-40B4-BE49-F238E27FC236}">
                <a16:creationId xmlns:a16="http://schemas.microsoft.com/office/drawing/2014/main" id="{37DABB25-4385-D84B-B4E5-0CFEC26EEC7A}"/>
              </a:ext>
              <a:ext uri="{C183D7F6-B498-43B3-948B-1728B52AA6E4}">
                <adec:decorative xmlns:adec="http://schemas.microsoft.com/office/drawing/2017/decorative" val="1"/>
              </a:ext>
            </a:extLst>
          </p:cNvPr>
          <p:cNvCxnSpPr>
            <a:cxnSpLocks noChangeAspect="1"/>
          </p:cNvCxnSpPr>
          <p:nvPr userDrawn="1"/>
        </p:nvCxnSpPr>
        <p:spPr>
          <a:xfrm>
            <a:off x="6051973" y="2164361"/>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7" name="Content Placeholder 4">
            <a:extLst>
              <a:ext uri="{FF2B5EF4-FFF2-40B4-BE49-F238E27FC236}">
                <a16:creationId xmlns:a16="http://schemas.microsoft.com/office/drawing/2014/main" id="{FBD03448-999D-4DE5-9164-EE0F254209B3}"/>
              </a:ext>
            </a:extLst>
          </p:cNvPr>
          <p:cNvSpPr>
            <a:spLocks noGrp="1" noChangeAspect="1"/>
          </p:cNvSpPr>
          <p:nvPr>
            <p:ph sz="quarter" idx="57" hasCustomPrompt="1"/>
          </p:nvPr>
        </p:nvSpPr>
        <p:spPr>
          <a:xfrm>
            <a:off x="6085454"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6" name="Straight Connector 75">
            <a:extLst>
              <a:ext uri="{FF2B5EF4-FFF2-40B4-BE49-F238E27FC236}">
                <a16:creationId xmlns:a16="http://schemas.microsoft.com/office/drawing/2014/main" id="{F1CD6E25-E7E3-2B4A-8969-2C413CB3B876}"/>
              </a:ext>
              <a:ext uri="{C183D7F6-B498-43B3-948B-1728B52AA6E4}">
                <adec:decorative xmlns:adec="http://schemas.microsoft.com/office/drawing/2017/decorative" val="1"/>
              </a:ext>
            </a:extLst>
          </p:cNvPr>
          <p:cNvCxnSpPr>
            <a:cxnSpLocks noChangeAspect="1"/>
          </p:cNvCxnSpPr>
          <p:nvPr userDrawn="1"/>
        </p:nvCxnSpPr>
        <p:spPr>
          <a:xfrm>
            <a:off x="7421552" y="2169798"/>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8E4D879C-8C37-400C-8DBE-FD17231523BB}"/>
              </a:ext>
            </a:extLst>
          </p:cNvPr>
          <p:cNvSpPr>
            <a:spLocks noGrp="1" noChangeAspect="1"/>
          </p:cNvSpPr>
          <p:nvPr>
            <p:ph sz="quarter" idx="58" hasCustomPrompt="1"/>
          </p:nvPr>
        </p:nvSpPr>
        <p:spPr>
          <a:xfrm>
            <a:off x="7457054"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D40A6B01-703B-48C3-AD0B-F4C2144A282C}"/>
              </a:ext>
              <a:ext uri="{C183D7F6-B498-43B3-948B-1728B52AA6E4}">
                <adec:decorative xmlns:adec="http://schemas.microsoft.com/office/drawing/2017/decorative" val="1"/>
              </a:ext>
            </a:extLst>
          </p:cNvPr>
          <p:cNvCxnSpPr>
            <a:cxnSpLocks noChangeAspect="1"/>
          </p:cNvCxnSpPr>
          <p:nvPr userDrawn="1"/>
        </p:nvCxnSpPr>
        <p:spPr>
          <a:xfrm>
            <a:off x="578963" y="3347355"/>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7086F93E-78CD-41E7-AAC0-0AB5AB0A6DCA}"/>
              </a:ext>
            </a:extLst>
          </p:cNvPr>
          <p:cNvSpPr>
            <a:spLocks noGrp="1" noChangeAspect="1"/>
          </p:cNvSpPr>
          <p:nvPr>
            <p:ph sz="quarter" idx="59" hasCustomPrompt="1"/>
          </p:nvPr>
        </p:nvSpPr>
        <p:spPr>
          <a:xfrm>
            <a:off x="619077"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1FDB13B4-9368-4780-B2A7-E0F5B96CD367}"/>
              </a:ext>
              <a:ext uri="{C183D7F6-B498-43B3-948B-1728B52AA6E4}">
                <adec:decorative xmlns:adec="http://schemas.microsoft.com/office/drawing/2017/decorative" val="1"/>
              </a:ext>
            </a:extLst>
          </p:cNvPr>
          <p:cNvCxnSpPr>
            <a:cxnSpLocks noChangeAspect="1"/>
          </p:cNvCxnSpPr>
          <p:nvPr userDrawn="1"/>
        </p:nvCxnSpPr>
        <p:spPr>
          <a:xfrm>
            <a:off x="1948543" y="3352792"/>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0DF49386-798E-4B13-9EE6-46B1CA636527}"/>
              </a:ext>
            </a:extLst>
          </p:cNvPr>
          <p:cNvSpPr>
            <a:spLocks noGrp="1" noChangeAspect="1"/>
          </p:cNvSpPr>
          <p:nvPr>
            <p:ph sz="quarter" idx="60" hasCustomPrompt="1"/>
          </p:nvPr>
        </p:nvSpPr>
        <p:spPr>
          <a:xfrm>
            <a:off x="1990677"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48370604-55D0-44B2-B939-E45A4F6984D3}"/>
              </a:ext>
              <a:ext uri="{C183D7F6-B498-43B3-948B-1728B52AA6E4}">
                <adec:decorative xmlns:adec="http://schemas.microsoft.com/office/drawing/2017/decorative" val="1"/>
              </a:ext>
            </a:extLst>
          </p:cNvPr>
          <p:cNvCxnSpPr>
            <a:cxnSpLocks noChangeAspect="1"/>
          </p:cNvCxnSpPr>
          <p:nvPr userDrawn="1"/>
        </p:nvCxnSpPr>
        <p:spPr>
          <a:xfrm>
            <a:off x="3335206" y="3349901"/>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892B07DF-BEB1-4872-BDAE-B41E6ECA2DFF}"/>
              </a:ext>
            </a:extLst>
          </p:cNvPr>
          <p:cNvSpPr>
            <a:spLocks noGrp="1" noChangeAspect="1"/>
          </p:cNvSpPr>
          <p:nvPr>
            <p:ph sz="quarter" idx="61" hasCustomPrompt="1"/>
          </p:nvPr>
        </p:nvSpPr>
        <p:spPr>
          <a:xfrm>
            <a:off x="3354112"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42B68127-D58F-4CAB-AD23-433DFF06D98B}"/>
              </a:ext>
              <a:ext uri="{C183D7F6-B498-43B3-948B-1728B52AA6E4}">
                <adec:decorative xmlns:adec="http://schemas.microsoft.com/office/drawing/2017/decorative" val="1"/>
              </a:ext>
            </a:extLst>
          </p:cNvPr>
          <p:cNvCxnSpPr>
            <a:cxnSpLocks noChangeAspect="1"/>
          </p:cNvCxnSpPr>
          <p:nvPr userDrawn="1"/>
        </p:nvCxnSpPr>
        <p:spPr>
          <a:xfrm>
            <a:off x="4704786" y="3355337"/>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92E3D221-03DC-446F-9E1C-870C05D812B9}"/>
              </a:ext>
            </a:extLst>
          </p:cNvPr>
          <p:cNvSpPr>
            <a:spLocks noGrp="1" noChangeAspect="1"/>
          </p:cNvSpPr>
          <p:nvPr>
            <p:ph sz="quarter" idx="62" hasCustomPrompt="1"/>
          </p:nvPr>
        </p:nvSpPr>
        <p:spPr>
          <a:xfrm>
            <a:off x="4725712"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67D31D0E-938D-418D-B42B-8C0FB3026AC2}"/>
              </a:ext>
              <a:ext uri="{C183D7F6-B498-43B3-948B-1728B52AA6E4}">
                <adec:decorative xmlns:adec="http://schemas.microsoft.com/office/drawing/2017/decorative" val="1"/>
              </a:ext>
            </a:extLst>
          </p:cNvPr>
          <p:cNvCxnSpPr>
            <a:cxnSpLocks noChangeAspect="1"/>
          </p:cNvCxnSpPr>
          <p:nvPr userDrawn="1"/>
        </p:nvCxnSpPr>
        <p:spPr>
          <a:xfrm>
            <a:off x="6063831" y="3356561"/>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BBFBA640-9F5C-4A5E-8A53-3C7E901D3772}"/>
              </a:ext>
            </a:extLst>
          </p:cNvPr>
          <p:cNvSpPr>
            <a:spLocks noGrp="1" noChangeAspect="1"/>
          </p:cNvSpPr>
          <p:nvPr>
            <p:ph sz="quarter" idx="63" hasCustomPrompt="1"/>
          </p:nvPr>
        </p:nvSpPr>
        <p:spPr>
          <a:xfrm>
            <a:off x="6097312"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8170AD0C-7968-43AC-88F0-650238088B0C}"/>
              </a:ext>
              <a:ext uri="{C183D7F6-B498-43B3-948B-1728B52AA6E4}">
                <adec:decorative xmlns:adec="http://schemas.microsoft.com/office/drawing/2017/decorative" val="1"/>
              </a:ext>
            </a:extLst>
          </p:cNvPr>
          <p:cNvCxnSpPr>
            <a:cxnSpLocks noChangeAspect="1"/>
          </p:cNvCxnSpPr>
          <p:nvPr userDrawn="1"/>
        </p:nvCxnSpPr>
        <p:spPr>
          <a:xfrm>
            <a:off x="7433410" y="3361997"/>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253EB09C-432C-4D7D-B80C-7F32C4F5DFCF}"/>
              </a:ext>
            </a:extLst>
          </p:cNvPr>
          <p:cNvSpPr>
            <a:spLocks noGrp="1" noChangeAspect="1"/>
          </p:cNvSpPr>
          <p:nvPr>
            <p:ph sz="quarter" idx="64" hasCustomPrompt="1"/>
          </p:nvPr>
        </p:nvSpPr>
        <p:spPr>
          <a:xfrm>
            <a:off x="7468912"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75114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98">
          <p15:clr>
            <a:srgbClr val="FBAE40"/>
          </p15:clr>
        </p15:guide>
        <p15:guide id="2" orient="horz" pos="1886">
          <p15:clr>
            <a:srgbClr val="FBAE40"/>
          </p15:clr>
        </p15:guide>
        <p15:guide id="3" orient="horz" pos="288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8_Logo Wall_Air">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1" name="Title 3">
            <a:extLst>
              <a:ext uri="{FF2B5EF4-FFF2-40B4-BE49-F238E27FC236}">
                <a16:creationId xmlns:a16="http://schemas.microsoft.com/office/drawing/2014/main" id="{ABC60A3F-D245-2042-BDA2-452AA57D17E4}"/>
              </a:ext>
            </a:extLst>
          </p:cNvPr>
          <p:cNvSpPr>
            <a:spLocks noGrp="1"/>
          </p:cNvSpPr>
          <p:nvPr>
            <p:ph type="title" hasCustomPrompt="1"/>
          </p:nvPr>
        </p:nvSpPr>
        <p:spPr>
          <a:xfrm>
            <a:off x="576656" y="136802"/>
            <a:ext cx="8003286" cy="617220"/>
          </a:xfrm>
        </p:spPr>
        <p:txBody>
          <a:bodyPr/>
          <a:lstStyle>
            <a:lvl1pPr>
              <a:defRPr>
                <a:solidFill>
                  <a:schemeClr val="tx1"/>
                </a:solidFill>
              </a:defRPr>
            </a:lvl1pPr>
          </a:lstStyle>
          <a:p>
            <a:r>
              <a:rPr lang="en-US" dirty="0"/>
              <a:t>Title (eighteen logos)</a:t>
            </a:r>
          </a:p>
        </p:txBody>
      </p:sp>
      <p:sp>
        <p:nvSpPr>
          <p:cNvPr id="42" name="Content Placeholder 4">
            <a:extLst>
              <a:ext uri="{FF2B5EF4-FFF2-40B4-BE49-F238E27FC236}">
                <a16:creationId xmlns:a16="http://schemas.microsoft.com/office/drawing/2014/main" id="{EFA1DD59-0D11-4BAB-857A-DDE7D1C6B5D0}"/>
              </a:ext>
            </a:extLst>
          </p:cNvPr>
          <p:cNvSpPr>
            <a:spLocks noGrp="1" noChangeAspect="1"/>
          </p:cNvSpPr>
          <p:nvPr>
            <p:ph sz="quarter" idx="47" hasCustomPrompt="1"/>
          </p:nvPr>
        </p:nvSpPr>
        <p:spPr>
          <a:xfrm>
            <a:off x="607219"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3" name="Straight Connector 42">
            <a:extLst>
              <a:ext uri="{FF2B5EF4-FFF2-40B4-BE49-F238E27FC236}">
                <a16:creationId xmlns:a16="http://schemas.microsoft.com/office/drawing/2014/main" id="{2A5E8A37-267F-4E4E-9638-9872BE456DFB}"/>
              </a:ext>
              <a:ext uri="{C183D7F6-B498-43B3-948B-1728B52AA6E4}">
                <adec:decorative xmlns:adec="http://schemas.microsoft.com/office/drawing/2017/decorative" val="1"/>
              </a:ext>
            </a:extLst>
          </p:cNvPr>
          <p:cNvCxnSpPr>
            <a:cxnSpLocks noChangeAspect="1"/>
          </p:cNvCxnSpPr>
          <p:nvPr userDrawn="1"/>
        </p:nvCxnSpPr>
        <p:spPr>
          <a:xfrm>
            <a:off x="185643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44" name="Content Placeholder 4">
            <a:extLst>
              <a:ext uri="{FF2B5EF4-FFF2-40B4-BE49-F238E27FC236}">
                <a16:creationId xmlns:a16="http://schemas.microsoft.com/office/drawing/2014/main" id="{F9D5EAC3-3F98-4D24-8D4D-D9C17A2570B1}"/>
              </a:ext>
            </a:extLst>
          </p:cNvPr>
          <p:cNvSpPr>
            <a:spLocks noGrp="1" noChangeAspect="1"/>
          </p:cNvSpPr>
          <p:nvPr>
            <p:ph sz="quarter" idx="48" hasCustomPrompt="1"/>
          </p:nvPr>
        </p:nvSpPr>
        <p:spPr>
          <a:xfrm>
            <a:off x="1978819"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45" name="Straight Connector 44">
            <a:extLst>
              <a:ext uri="{FF2B5EF4-FFF2-40B4-BE49-F238E27FC236}">
                <a16:creationId xmlns:a16="http://schemas.microsoft.com/office/drawing/2014/main" id="{0E2A7DE5-B2B0-47C6-B6AC-A74B3A853F1A}"/>
              </a:ext>
              <a:ext uri="{C183D7F6-B498-43B3-948B-1728B52AA6E4}">
                <adec:decorative xmlns:adec="http://schemas.microsoft.com/office/drawing/2017/decorative" val="1"/>
              </a:ext>
            </a:extLst>
          </p:cNvPr>
          <p:cNvCxnSpPr>
            <a:cxnSpLocks noChangeAspect="1"/>
          </p:cNvCxnSpPr>
          <p:nvPr userDrawn="1"/>
        </p:nvCxnSpPr>
        <p:spPr>
          <a:xfrm>
            <a:off x="322803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61" name="Content Placeholder 4">
            <a:extLst>
              <a:ext uri="{FF2B5EF4-FFF2-40B4-BE49-F238E27FC236}">
                <a16:creationId xmlns:a16="http://schemas.microsoft.com/office/drawing/2014/main" id="{C4C4B44E-2E23-4042-BE0F-53CE4795653F}"/>
              </a:ext>
            </a:extLst>
          </p:cNvPr>
          <p:cNvSpPr>
            <a:spLocks noGrp="1" noChangeAspect="1"/>
          </p:cNvSpPr>
          <p:nvPr>
            <p:ph sz="quarter" idx="49" hasCustomPrompt="1"/>
          </p:nvPr>
        </p:nvSpPr>
        <p:spPr>
          <a:xfrm>
            <a:off x="3342254"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62" name="Straight Connector 61">
            <a:extLst>
              <a:ext uri="{FF2B5EF4-FFF2-40B4-BE49-F238E27FC236}">
                <a16:creationId xmlns:a16="http://schemas.microsoft.com/office/drawing/2014/main" id="{05E0D52E-8A51-4002-B1D6-2D727C73013C}"/>
              </a:ext>
              <a:ext uri="{C183D7F6-B498-43B3-948B-1728B52AA6E4}">
                <adec:decorative xmlns:adec="http://schemas.microsoft.com/office/drawing/2017/decorative" val="1"/>
              </a:ext>
            </a:extLst>
          </p:cNvPr>
          <p:cNvCxnSpPr>
            <a:cxnSpLocks noChangeAspect="1"/>
          </p:cNvCxnSpPr>
          <p:nvPr userDrawn="1"/>
        </p:nvCxnSpPr>
        <p:spPr>
          <a:xfrm>
            <a:off x="459201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78" name="Content Placeholder 4">
            <a:extLst>
              <a:ext uri="{FF2B5EF4-FFF2-40B4-BE49-F238E27FC236}">
                <a16:creationId xmlns:a16="http://schemas.microsoft.com/office/drawing/2014/main" id="{E9C95332-F2F0-4516-B791-51F781AE469D}"/>
              </a:ext>
            </a:extLst>
          </p:cNvPr>
          <p:cNvSpPr>
            <a:spLocks noGrp="1" noChangeAspect="1"/>
          </p:cNvSpPr>
          <p:nvPr>
            <p:ph sz="quarter" idx="50" hasCustomPrompt="1"/>
          </p:nvPr>
        </p:nvSpPr>
        <p:spPr>
          <a:xfrm>
            <a:off x="4713854"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79" name="Straight Connector 78">
            <a:extLst>
              <a:ext uri="{FF2B5EF4-FFF2-40B4-BE49-F238E27FC236}">
                <a16:creationId xmlns:a16="http://schemas.microsoft.com/office/drawing/2014/main" id="{2655A0E8-8186-41B1-9077-D72760756FF3}"/>
              </a:ext>
              <a:ext uri="{C183D7F6-B498-43B3-948B-1728B52AA6E4}">
                <adec:decorative xmlns:adec="http://schemas.microsoft.com/office/drawing/2017/decorative" val="1"/>
              </a:ext>
            </a:extLst>
          </p:cNvPr>
          <p:cNvCxnSpPr>
            <a:cxnSpLocks noChangeAspect="1"/>
          </p:cNvCxnSpPr>
          <p:nvPr userDrawn="1"/>
        </p:nvCxnSpPr>
        <p:spPr>
          <a:xfrm>
            <a:off x="596361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0" name="Content Placeholder 4">
            <a:extLst>
              <a:ext uri="{FF2B5EF4-FFF2-40B4-BE49-F238E27FC236}">
                <a16:creationId xmlns:a16="http://schemas.microsoft.com/office/drawing/2014/main" id="{EFA591F1-9235-4CA0-A937-AF9FE2575167}"/>
              </a:ext>
            </a:extLst>
          </p:cNvPr>
          <p:cNvSpPr>
            <a:spLocks noGrp="1" noChangeAspect="1"/>
          </p:cNvSpPr>
          <p:nvPr>
            <p:ph sz="quarter" idx="51" hasCustomPrompt="1"/>
          </p:nvPr>
        </p:nvSpPr>
        <p:spPr>
          <a:xfrm>
            <a:off x="6085454"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1" name="Straight Connector 80">
            <a:extLst>
              <a:ext uri="{FF2B5EF4-FFF2-40B4-BE49-F238E27FC236}">
                <a16:creationId xmlns:a16="http://schemas.microsoft.com/office/drawing/2014/main" id="{FC3DDF76-8914-49A8-A3DC-035898321ADA}"/>
              </a:ext>
              <a:ext uri="{C183D7F6-B498-43B3-948B-1728B52AA6E4}">
                <adec:decorative xmlns:adec="http://schemas.microsoft.com/office/drawing/2017/decorative" val="1"/>
              </a:ext>
            </a:extLst>
          </p:cNvPr>
          <p:cNvCxnSpPr>
            <a:cxnSpLocks noChangeAspect="1"/>
          </p:cNvCxnSpPr>
          <p:nvPr userDrawn="1"/>
        </p:nvCxnSpPr>
        <p:spPr>
          <a:xfrm>
            <a:off x="7342832" y="1270741"/>
            <a:ext cx="0" cy="3104147"/>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2" name="Content Placeholder 4">
            <a:extLst>
              <a:ext uri="{FF2B5EF4-FFF2-40B4-BE49-F238E27FC236}">
                <a16:creationId xmlns:a16="http://schemas.microsoft.com/office/drawing/2014/main" id="{4866A037-0FA3-4ECE-930E-FC8A935EF99B}"/>
              </a:ext>
            </a:extLst>
          </p:cNvPr>
          <p:cNvSpPr>
            <a:spLocks noGrp="1" noChangeAspect="1"/>
          </p:cNvSpPr>
          <p:nvPr>
            <p:ph sz="quarter" idx="52" hasCustomPrompt="1"/>
          </p:nvPr>
        </p:nvSpPr>
        <p:spPr>
          <a:xfrm>
            <a:off x="7457054" y="1077685"/>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3" name="Straight Connector 82">
            <a:extLst>
              <a:ext uri="{FF2B5EF4-FFF2-40B4-BE49-F238E27FC236}">
                <a16:creationId xmlns:a16="http://schemas.microsoft.com/office/drawing/2014/main" id="{D043F08C-114F-44BA-98F3-2AA9A053B507}"/>
              </a:ext>
              <a:ext uri="{C183D7F6-B498-43B3-948B-1728B52AA6E4}">
                <adec:decorative xmlns:adec="http://schemas.microsoft.com/office/drawing/2017/decorative" val="1"/>
              </a:ext>
            </a:extLst>
          </p:cNvPr>
          <p:cNvCxnSpPr>
            <a:cxnSpLocks noChangeAspect="1"/>
          </p:cNvCxnSpPr>
          <p:nvPr userDrawn="1"/>
        </p:nvCxnSpPr>
        <p:spPr>
          <a:xfrm>
            <a:off x="567105" y="2155156"/>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4" name="Content Placeholder 4">
            <a:extLst>
              <a:ext uri="{FF2B5EF4-FFF2-40B4-BE49-F238E27FC236}">
                <a16:creationId xmlns:a16="http://schemas.microsoft.com/office/drawing/2014/main" id="{ED5E9F93-8F0E-4512-AF8B-FB5FD9FA4DFD}"/>
              </a:ext>
            </a:extLst>
          </p:cNvPr>
          <p:cNvSpPr>
            <a:spLocks noGrp="1" noChangeAspect="1"/>
          </p:cNvSpPr>
          <p:nvPr>
            <p:ph sz="quarter" idx="53" hasCustomPrompt="1"/>
          </p:nvPr>
        </p:nvSpPr>
        <p:spPr>
          <a:xfrm>
            <a:off x="607219"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5" name="Straight Connector 84">
            <a:extLst>
              <a:ext uri="{FF2B5EF4-FFF2-40B4-BE49-F238E27FC236}">
                <a16:creationId xmlns:a16="http://schemas.microsoft.com/office/drawing/2014/main" id="{9272B430-CB1E-43F0-9ACF-0F420A09AB0E}"/>
              </a:ext>
              <a:ext uri="{C183D7F6-B498-43B3-948B-1728B52AA6E4}">
                <adec:decorative xmlns:adec="http://schemas.microsoft.com/office/drawing/2017/decorative" val="1"/>
              </a:ext>
            </a:extLst>
          </p:cNvPr>
          <p:cNvCxnSpPr>
            <a:cxnSpLocks noChangeAspect="1"/>
          </p:cNvCxnSpPr>
          <p:nvPr userDrawn="1"/>
        </p:nvCxnSpPr>
        <p:spPr>
          <a:xfrm>
            <a:off x="1936684" y="2160593"/>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6" name="Content Placeholder 4">
            <a:extLst>
              <a:ext uri="{FF2B5EF4-FFF2-40B4-BE49-F238E27FC236}">
                <a16:creationId xmlns:a16="http://schemas.microsoft.com/office/drawing/2014/main" id="{40FBD888-C42F-4F17-92D5-FC7384B902EE}"/>
              </a:ext>
            </a:extLst>
          </p:cNvPr>
          <p:cNvSpPr>
            <a:spLocks noGrp="1" noChangeAspect="1"/>
          </p:cNvSpPr>
          <p:nvPr>
            <p:ph sz="quarter" idx="54" hasCustomPrompt="1"/>
          </p:nvPr>
        </p:nvSpPr>
        <p:spPr>
          <a:xfrm>
            <a:off x="1978819"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7" name="Straight Connector 86">
            <a:extLst>
              <a:ext uri="{FF2B5EF4-FFF2-40B4-BE49-F238E27FC236}">
                <a16:creationId xmlns:a16="http://schemas.microsoft.com/office/drawing/2014/main" id="{B9683661-312A-40F7-9103-027010AB9407}"/>
              </a:ext>
              <a:ext uri="{C183D7F6-B498-43B3-948B-1728B52AA6E4}">
                <adec:decorative xmlns:adec="http://schemas.microsoft.com/office/drawing/2017/decorative" val="1"/>
              </a:ext>
            </a:extLst>
          </p:cNvPr>
          <p:cNvCxnSpPr>
            <a:cxnSpLocks noChangeAspect="1"/>
          </p:cNvCxnSpPr>
          <p:nvPr userDrawn="1"/>
        </p:nvCxnSpPr>
        <p:spPr>
          <a:xfrm>
            <a:off x="3323348" y="2157701"/>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88" name="Content Placeholder 4">
            <a:extLst>
              <a:ext uri="{FF2B5EF4-FFF2-40B4-BE49-F238E27FC236}">
                <a16:creationId xmlns:a16="http://schemas.microsoft.com/office/drawing/2014/main" id="{7570307B-74DB-44B8-A9F1-C9D35152CD2C}"/>
              </a:ext>
            </a:extLst>
          </p:cNvPr>
          <p:cNvSpPr>
            <a:spLocks noGrp="1" noChangeAspect="1"/>
          </p:cNvSpPr>
          <p:nvPr>
            <p:ph sz="quarter" idx="55" hasCustomPrompt="1"/>
          </p:nvPr>
        </p:nvSpPr>
        <p:spPr>
          <a:xfrm>
            <a:off x="3342254"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89" name="Straight Connector 88">
            <a:extLst>
              <a:ext uri="{FF2B5EF4-FFF2-40B4-BE49-F238E27FC236}">
                <a16:creationId xmlns:a16="http://schemas.microsoft.com/office/drawing/2014/main" id="{CE1BF993-11BD-4B37-9919-C14605CE5B12}"/>
              </a:ext>
              <a:ext uri="{C183D7F6-B498-43B3-948B-1728B52AA6E4}">
                <adec:decorative xmlns:adec="http://schemas.microsoft.com/office/drawing/2017/decorative" val="1"/>
              </a:ext>
            </a:extLst>
          </p:cNvPr>
          <p:cNvCxnSpPr>
            <a:cxnSpLocks noChangeAspect="1"/>
          </p:cNvCxnSpPr>
          <p:nvPr userDrawn="1"/>
        </p:nvCxnSpPr>
        <p:spPr>
          <a:xfrm>
            <a:off x="4692928" y="2163138"/>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0" name="Content Placeholder 4">
            <a:extLst>
              <a:ext uri="{FF2B5EF4-FFF2-40B4-BE49-F238E27FC236}">
                <a16:creationId xmlns:a16="http://schemas.microsoft.com/office/drawing/2014/main" id="{57BA48EF-7B50-426B-959F-97208016FD73}"/>
              </a:ext>
            </a:extLst>
          </p:cNvPr>
          <p:cNvSpPr>
            <a:spLocks noGrp="1" noChangeAspect="1"/>
          </p:cNvSpPr>
          <p:nvPr>
            <p:ph sz="quarter" idx="56" hasCustomPrompt="1"/>
          </p:nvPr>
        </p:nvSpPr>
        <p:spPr>
          <a:xfrm>
            <a:off x="4713854"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1" name="Straight Connector 90">
            <a:extLst>
              <a:ext uri="{FF2B5EF4-FFF2-40B4-BE49-F238E27FC236}">
                <a16:creationId xmlns:a16="http://schemas.microsoft.com/office/drawing/2014/main" id="{FF00DAEE-4870-4906-9AA9-B8D85D5E11F8}"/>
              </a:ext>
              <a:ext uri="{C183D7F6-B498-43B3-948B-1728B52AA6E4}">
                <adec:decorative xmlns:adec="http://schemas.microsoft.com/office/drawing/2017/decorative" val="1"/>
              </a:ext>
            </a:extLst>
          </p:cNvPr>
          <p:cNvCxnSpPr>
            <a:cxnSpLocks noChangeAspect="1"/>
          </p:cNvCxnSpPr>
          <p:nvPr userDrawn="1"/>
        </p:nvCxnSpPr>
        <p:spPr>
          <a:xfrm>
            <a:off x="6051973" y="2164361"/>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2" name="Content Placeholder 4">
            <a:extLst>
              <a:ext uri="{FF2B5EF4-FFF2-40B4-BE49-F238E27FC236}">
                <a16:creationId xmlns:a16="http://schemas.microsoft.com/office/drawing/2014/main" id="{88DAD576-3E5F-49C3-A167-50A66DF3CF01}"/>
              </a:ext>
            </a:extLst>
          </p:cNvPr>
          <p:cNvSpPr>
            <a:spLocks noGrp="1" noChangeAspect="1"/>
          </p:cNvSpPr>
          <p:nvPr>
            <p:ph sz="quarter" idx="57" hasCustomPrompt="1"/>
          </p:nvPr>
        </p:nvSpPr>
        <p:spPr>
          <a:xfrm>
            <a:off x="6085454"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3" name="Straight Connector 92">
            <a:extLst>
              <a:ext uri="{FF2B5EF4-FFF2-40B4-BE49-F238E27FC236}">
                <a16:creationId xmlns:a16="http://schemas.microsoft.com/office/drawing/2014/main" id="{2692CD9F-368D-4439-A2D5-97AB2F5CFD3A}"/>
              </a:ext>
              <a:ext uri="{C183D7F6-B498-43B3-948B-1728B52AA6E4}">
                <adec:decorative xmlns:adec="http://schemas.microsoft.com/office/drawing/2017/decorative" val="1"/>
              </a:ext>
            </a:extLst>
          </p:cNvPr>
          <p:cNvCxnSpPr>
            <a:cxnSpLocks noChangeAspect="1"/>
          </p:cNvCxnSpPr>
          <p:nvPr userDrawn="1"/>
        </p:nvCxnSpPr>
        <p:spPr>
          <a:xfrm>
            <a:off x="7421552" y="2169798"/>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4" name="Content Placeholder 4">
            <a:extLst>
              <a:ext uri="{FF2B5EF4-FFF2-40B4-BE49-F238E27FC236}">
                <a16:creationId xmlns:a16="http://schemas.microsoft.com/office/drawing/2014/main" id="{6C453FE0-6545-46A3-BC3A-308FBE160CD2}"/>
              </a:ext>
            </a:extLst>
          </p:cNvPr>
          <p:cNvSpPr>
            <a:spLocks noGrp="1" noChangeAspect="1"/>
          </p:cNvSpPr>
          <p:nvPr>
            <p:ph sz="quarter" idx="58" hasCustomPrompt="1"/>
          </p:nvPr>
        </p:nvSpPr>
        <p:spPr>
          <a:xfrm>
            <a:off x="7457054" y="2253342"/>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5" name="Straight Connector 94">
            <a:extLst>
              <a:ext uri="{FF2B5EF4-FFF2-40B4-BE49-F238E27FC236}">
                <a16:creationId xmlns:a16="http://schemas.microsoft.com/office/drawing/2014/main" id="{1241AE22-79CB-4CB3-A5A6-87F5465D97FE}"/>
              </a:ext>
              <a:ext uri="{C183D7F6-B498-43B3-948B-1728B52AA6E4}">
                <adec:decorative xmlns:adec="http://schemas.microsoft.com/office/drawing/2017/decorative" val="1"/>
              </a:ext>
            </a:extLst>
          </p:cNvPr>
          <p:cNvCxnSpPr>
            <a:cxnSpLocks noChangeAspect="1"/>
          </p:cNvCxnSpPr>
          <p:nvPr userDrawn="1"/>
        </p:nvCxnSpPr>
        <p:spPr>
          <a:xfrm>
            <a:off x="578963" y="3347355"/>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6" name="Content Placeholder 4">
            <a:extLst>
              <a:ext uri="{FF2B5EF4-FFF2-40B4-BE49-F238E27FC236}">
                <a16:creationId xmlns:a16="http://schemas.microsoft.com/office/drawing/2014/main" id="{C9A67E0E-2012-407B-B106-7C1745FA4471}"/>
              </a:ext>
            </a:extLst>
          </p:cNvPr>
          <p:cNvSpPr>
            <a:spLocks noGrp="1" noChangeAspect="1"/>
          </p:cNvSpPr>
          <p:nvPr>
            <p:ph sz="quarter" idx="59" hasCustomPrompt="1"/>
          </p:nvPr>
        </p:nvSpPr>
        <p:spPr>
          <a:xfrm>
            <a:off x="619077"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7" name="Straight Connector 96">
            <a:extLst>
              <a:ext uri="{FF2B5EF4-FFF2-40B4-BE49-F238E27FC236}">
                <a16:creationId xmlns:a16="http://schemas.microsoft.com/office/drawing/2014/main" id="{75827C37-7DB6-4D7D-BDA3-8B4CC4E3CCAF}"/>
              </a:ext>
              <a:ext uri="{C183D7F6-B498-43B3-948B-1728B52AA6E4}">
                <adec:decorative xmlns:adec="http://schemas.microsoft.com/office/drawing/2017/decorative" val="1"/>
              </a:ext>
            </a:extLst>
          </p:cNvPr>
          <p:cNvCxnSpPr>
            <a:cxnSpLocks noChangeAspect="1"/>
          </p:cNvCxnSpPr>
          <p:nvPr userDrawn="1"/>
        </p:nvCxnSpPr>
        <p:spPr>
          <a:xfrm>
            <a:off x="1948543" y="3352792"/>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98" name="Content Placeholder 4">
            <a:extLst>
              <a:ext uri="{FF2B5EF4-FFF2-40B4-BE49-F238E27FC236}">
                <a16:creationId xmlns:a16="http://schemas.microsoft.com/office/drawing/2014/main" id="{D08994DE-1A98-48A0-8430-AEED43702E22}"/>
              </a:ext>
            </a:extLst>
          </p:cNvPr>
          <p:cNvSpPr>
            <a:spLocks noGrp="1" noChangeAspect="1"/>
          </p:cNvSpPr>
          <p:nvPr>
            <p:ph sz="quarter" idx="60" hasCustomPrompt="1"/>
          </p:nvPr>
        </p:nvSpPr>
        <p:spPr>
          <a:xfrm>
            <a:off x="1990677"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99" name="Straight Connector 98">
            <a:extLst>
              <a:ext uri="{FF2B5EF4-FFF2-40B4-BE49-F238E27FC236}">
                <a16:creationId xmlns:a16="http://schemas.microsoft.com/office/drawing/2014/main" id="{B9F1C74D-E342-4945-BA22-D92476D69543}"/>
              </a:ext>
              <a:ext uri="{C183D7F6-B498-43B3-948B-1728B52AA6E4}">
                <adec:decorative xmlns:adec="http://schemas.microsoft.com/office/drawing/2017/decorative" val="1"/>
              </a:ext>
            </a:extLst>
          </p:cNvPr>
          <p:cNvCxnSpPr>
            <a:cxnSpLocks noChangeAspect="1"/>
          </p:cNvCxnSpPr>
          <p:nvPr userDrawn="1"/>
        </p:nvCxnSpPr>
        <p:spPr>
          <a:xfrm>
            <a:off x="3335206" y="3349901"/>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0" name="Content Placeholder 4">
            <a:extLst>
              <a:ext uri="{FF2B5EF4-FFF2-40B4-BE49-F238E27FC236}">
                <a16:creationId xmlns:a16="http://schemas.microsoft.com/office/drawing/2014/main" id="{6C5C5279-8455-40A0-B752-7501E198C1D0}"/>
              </a:ext>
            </a:extLst>
          </p:cNvPr>
          <p:cNvSpPr>
            <a:spLocks noGrp="1" noChangeAspect="1"/>
          </p:cNvSpPr>
          <p:nvPr>
            <p:ph sz="quarter" idx="61" hasCustomPrompt="1"/>
          </p:nvPr>
        </p:nvSpPr>
        <p:spPr>
          <a:xfrm>
            <a:off x="3354112"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1" name="Straight Connector 100">
            <a:extLst>
              <a:ext uri="{FF2B5EF4-FFF2-40B4-BE49-F238E27FC236}">
                <a16:creationId xmlns:a16="http://schemas.microsoft.com/office/drawing/2014/main" id="{144FD1FF-FC64-4890-8F90-DB955150F973}"/>
              </a:ext>
              <a:ext uri="{C183D7F6-B498-43B3-948B-1728B52AA6E4}">
                <adec:decorative xmlns:adec="http://schemas.microsoft.com/office/drawing/2017/decorative" val="1"/>
              </a:ext>
            </a:extLst>
          </p:cNvPr>
          <p:cNvCxnSpPr>
            <a:cxnSpLocks noChangeAspect="1"/>
          </p:cNvCxnSpPr>
          <p:nvPr userDrawn="1"/>
        </p:nvCxnSpPr>
        <p:spPr>
          <a:xfrm>
            <a:off x="4704786" y="3355337"/>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4">
            <a:extLst>
              <a:ext uri="{FF2B5EF4-FFF2-40B4-BE49-F238E27FC236}">
                <a16:creationId xmlns:a16="http://schemas.microsoft.com/office/drawing/2014/main" id="{9B1E0531-0B9B-4D2E-AEED-386BE61EB921}"/>
              </a:ext>
            </a:extLst>
          </p:cNvPr>
          <p:cNvSpPr>
            <a:spLocks noGrp="1" noChangeAspect="1"/>
          </p:cNvSpPr>
          <p:nvPr>
            <p:ph sz="quarter" idx="62" hasCustomPrompt="1"/>
          </p:nvPr>
        </p:nvSpPr>
        <p:spPr>
          <a:xfrm>
            <a:off x="4725712"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3" name="Straight Connector 102">
            <a:extLst>
              <a:ext uri="{FF2B5EF4-FFF2-40B4-BE49-F238E27FC236}">
                <a16:creationId xmlns:a16="http://schemas.microsoft.com/office/drawing/2014/main" id="{63285E38-94A0-433C-B9D5-C846F56753FC}"/>
              </a:ext>
              <a:ext uri="{C183D7F6-B498-43B3-948B-1728B52AA6E4}">
                <adec:decorative xmlns:adec="http://schemas.microsoft.com/office/drawing/2017/decorative" val="1"/>
              </a:ext>
            </a:extLst>
          </p:cNvPr>
          <p:cNvCxnSpPr>
            <a:cxnSpLocks noChangeAspect="1"/>
          </p:cNvCxnSpPr>
          <p:nvPr userDrawn="1"/>
        </p:nvCxnSpPr>
        <p:spPr>
          <a:xfrm>
            <a:off x="6063831" y="3356561"/>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4" name="Content Placeholder 4">
            <a:extLst>
              <a:ext uri="{FF2B5EF4-FFF2-40B4-BE49-F238E27FC236}">
                <a16:creationId xmlns:a16="http://schemas.microsoft.com/office/drawing/2014/main" id="{2A1F3A99-521F-46B8-AB7B-9A3AB649F001}"/>
              </a:ext>
            </a:extLst>
          </p:cNvPr>
          <p:cNvSpPr>
            <a:spLocks noGrp="1" noChangeAspect="1"/>
          </p:cNvSpPr>
          <p:nvPr>
            <p:ph sz="quarter" idx="63" hasCustomPrompt="1"/>
          </p:nvPr>
        </p:nvSpPr>
        <p:spPr>
          <a:xfrm>
            <a:off x="6097312"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cxnSp>
        <p:nvCxnSpPr>
          <p:cNvPr id="105" name="Straight Connector 104">
            <a:extLst>
              <a:ext uri="{FF2B5EF4-FFF2-40B4-BE49-F238E27FC236}">
                <a16:creationId xmlns:a16="http://schemas.microsoft.com/office/drawing/2014/main" id="{CD7493D4-A927-44BA-86F4-A53AF187D5F2}"/>
              </a:ext>
              <a:ext uri="{C183D7F6-B498-43B3-948B-1728B52AA6E4}">
                <adec:decorative xmlns:adec="http://schemas.microsoft.com/office/drawing/2017/decorative" val="1"/>
              </a:ext>
            </a:extLst>
          </p:cNvPr>
          <p:cNvCxnSpPr>
            <a:cxnSpLocks noChangeAspect="1"/>
          </p:cNvCxnSpPr>
          <p:nvPr userDrawn="1"/>
        </p:nvCxnSpPr>
        <p:spPr>
          <a:xfrm>
            <a:off x="7433410" y="3361997"/>
            <a:ext cx="1200272" cy="0"/>
          </a:xfrm>
          <a:prstGeom prst="line">
            <a:avLst/>
          </a:prstGeom>
          <a:ln w="9525">
            <a:solidFill>
              <a:schemeClr val="tx2">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06" name="Content Placeholder 4">
            <a:extLst>
              <a:ext uri="{FF2B5EF4-FFF2-40B4-BE49-F238E27FC236}">
                <a16:creationId xmlns:a16="http://schemas.microsoft.com/office/drawing/2014/main" id="{75CB537E-74E7-4973-AC74-CB80E257D98D}"/>
              </a:ext>
            </a:extLst>
          </p:cNvPr>
          <p:cNvSpPr>
            <a:spLocks noGrp="1" noChangeAspect="1"/>
          </p:cNvSpPr>
          <p:nvPr>
            <p:ph sz="quarter" idx="64" hasCustomPrompt="1"/>
          </p:nvPr>
        </p:nvSpPr>
        <p:spPr>
          <a:xfrm>
            <a:off x="7468912" y="3445541"/>
            <a:ext cx="1148300" cy="992635"/>
          </a:xfrm>
        </p:spPr>
        <p:txBody>
          <a:bodyPr anchor="ctr"/>
          <a:lstStyle>
            <a:lvl1pPr algn="ctr">
              <a:defRPr sz="825">
                <a:latin typeface="Oracle Sans Light" panose="020B0403020204020204" pitchFamily="34" charset="0"/>
                <a:cs typeface="Oracle Sans Light" panose="020B0403020204020204" pitchFamily="34" charset="0"/>
              </a:defRPr>
            </a:lvl1pPr>
          </a:lstStyle>
          <a:p>
            <a:pPr lvl="0"/>
            <a:r>
              <a:rPr lang="en-US" dirty="0"/>
              <a:t>Insert logo</a:t>
            </a:r>
          </a:p>
        </p:txBody>
      </p:sp>
    </p:spTree>
    <p:extLst>
      <p:ext uri="{BB962C8B-B14F-4D97-AF65-F5344CB8AC3E}">
        <p14:creationId xmlns:p14="http://schemas.microsoft.com/office/powerpoint/2010/main" val="78530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ark - Icon Page">
    <p:bg>
      <p:bgRef idx="1001">
        <a:schemeClr val="bg1"/>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576656" y="381000"/>
            <a:ext cx="8003286" cy="617220"/>
          </a:xfrm>
        </p:spPr>
        <p:txBody>
          <a:bodyPr/>
          <a:lstStyle>
            <a:lvl1pPr>
              <a:defRPr>
                <a:solidFill>
                  <a:schemeClr val="tx1"/>
                </a:solidFill>
              </a:defRPr>
            </a:lvl1pPr>
          </a:lstStyle>
          <a:p>
            <a:r>
              <a:rPr lang="en-US" dirty="0"/>
              <a:t>Title (icons with text)</a:t>
            </a:r>
          </a:p>
        </p:txBody>
      </p:sp>
      <p:sp>
        <p:nvSpPr>
          <p:cNvPr id="4" name="Content Placeholder 3">
            <a:extLst>
              <a:ext uri="{FF2B5EF4-FFF2-40B4-BE49-F238E27FC236}">
                <a16:creationId xmlns:a16="http://schemas.microsoft.com/office/drawing/2014/main" id="{03266024-EBFA-424B-97E9-2EFB5136FED8}"/>
              </a:ext>
            </a:extLst>
          </p:cNvPr>
          <p:cNvSpPr>
            <a:spLocks noGrp="1" noChangeAspect="1"/>
          </p:cNvSpPr>
          <p:nvPr>
            <p:ph sz="quarter" idx="116" hasCustomPrompt="1"/>
          </p:nvPr>
        </p:nvSpPr>
        <p:spPr>
          <a:xfrm>
            <a:off x="720560"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61" name="Text Field 3">
            <a:extLst>
              <a:ext uri="{FF2B5EF4-FFF2-40B4-BE49-F238E27FC236}">
                <a16:creationId xmlns:a16="http://schemas.microsoft.com/office/drawing/2014/main" id="{AF1CBBB8-6349-454A-A87C-9DD931C0DBFA}"/>
              </a:ext>
            </a:extLst>
          </p:cNvPr>
          <p:cNvSpPr>
            <a:spLocks noGrp="1"/>
          </p:cNvSpPr>
          <p:nvPr>
            <p:ph type="body" sz="quarter" idx="58"/>
          </p:nvPr>
        </p:nvSpPr>
        <p:spPr>
          <a:xfrm>
            <a:off x="506582" y="2112508"/>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E107610D-4FF5-4C7D-94F3-2BD105B501B9}"/>
              </a:ext>
            </a:extLst>
          </p:cNvPr>
          <p:cNvSpPr>
            <a:spLocks noGrp="1" noChangeAspect="1"/>
          </p:cNvSpPr>
          <p:nvPr>
            <p:ph sz="quarter" idx="117" hasCustomPrompt="1"/>
          </p:nvPr>
        </p:nvSpPr>
        <p:spPr>
          <a:xfrm>
            <a:off x="1893722"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6A584C41-DE00-4B8B-98BA-65189174E085}"/>
              </a:ext>
            </a:extLst>
          </p:cNvPr>
          <p:cNvSpPr>
            <a:spLocks noGrp="1"/>
          </p:cNvSpPr>
          <p:nvPr>
            <p:ph type="body" sz="quarter" idx="118"/>
          </p:nvPr>
        </p:nvSpPr>
        <p:spPr>
          <a:xfrm>
            <a:off x="1679744" y="2112508"/>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4645EA13-2FD0-45CD-9A52-20E4DF554AAD}"/>
              </a:ext>
            </a:extLst>
          </p:cNvPr>
          <p:cNvSpPr>
            <a:spLocks noGrp="1" noChangeAspect="1"/>
          </p:cNvSpPr>
          <p:nvPr>
            <p:ph sz="quarter" idx="119" hasCustomPrompt="1"/>
          </p:nvPr>
        </p:nvSpPr>
        <p:spPr>
          <a:xfrm>
            <a:off x="3066885"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4EDD4828-3CF8-4338-8EC0-8DBE404146FD}"/>
              </a:ext>
            </a:extLst>
          </p:cNvPr>
          <p:cNvSpPr>
            <a:spLocks noGrp="1"/>
          </p:cNvSpPr>
          <p:nvPr>
            <p:ph type="body" sz="quarter" idx="120"/>
          </p:nvPr>
        </p:nvSpPr>
        <p:spPr>
          <a:xfrm>
            <a:off x="2852907" y="2112508"/>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58EAC0D7-23C4-449A-8A29-46DAD17029B3}"/>
              </a:ext>
            </a:extLst>
          </p:cNvPr>
          <p:cNvSpPr>
            <a:spLocks noGrp="1" noChangeAspect="1"/>
          </p:cNvSpPr>
          <p:nvPr>
            <p:ph sz="quarter" idx="121" hasCustomPrompt="1"/>
          </p:nvPr>
        </p:nvSpPr>
        <p:spPr>
          <a:xfrm>
            <a:off x="4240048"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BBBF1EE7-7219-4EFD-AEC2-F292EA9F3A92}"/>
              </a:ext>
            </a:extLst>
          </p:cNvPr>
          <p:cNvSpPr>
            <a:spLocks noGrp="1"/>
          </p:cNvSpPr>
          <p:nvPr>
            <p:ph type="body" sz="quarter" idx="122"/>
          </p:nvPr>
        </p:nvSpPr>
        <p:spPr>
          <a:xfrm>
            <a:off x="4026070" y="2112508"/>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65E6724E-74A6-4257-8451-B3C2130E8721}"/>
              </a:ext>
            </a:extLst>
          </p:cNvPr>
          <p:cNvSpPr>
            <a:spLocks noGrp="1" noChangeAspect="1"/>
          </p:cNvSpPr>
          <p:nvPr>
            <p:ph sz="quarter" idx="123" hasCustomPrompt="1"/>
          </p:nvPr>
        </p:nvSpPr>
        <p:spPr>
          <a:xfrm>
            <a:off x="5413211"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69FE1B9B-51A2-40B4-9BE8-076E2E5734A5}"/>
              </a:ext>
            </a:extLst>
          </p:cNvPr>
          <p:cNvSpPr>
            <a:spLocks noGrp="1"/>
          </p:cNvSpPr>
          <p:nvPr>
            <p:ph type="body" sz="quarter" idx="124"/>
          </p:nvPr>
        </p:nvSpPr>
        <p:spPr>
          <a:xfrm>
            <a:off x="5199233" y="2112508"/>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A16427FA-D52E-4388-9504-0D621B420A55}"/>
              </a:ext>
            </a:extLst>
          </p:cNvPr>
          <p:cNvSpPr>
            <a:spLocks noGrp="1" noChangeAspect="1"/>
          </p:cNvSpPr>
          <p:nvPr>
            <p:ph sz="quarter" idx="125" hasCustomPrompt="1"/>
          </p:nvPr>
        </p:nvSpPr>
        <p:spPr>
          <a:xfrm>
            <a:off x="6586373"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C6E25358-1A18-4E0B-84A8-E61C2DBC6FED}"/>
              </a:ext>
            </a:extLst>
          </p:cNvPr>
          <p:cNvSpPr>
            <a:spLocks noGrp="1"/>
          </p:cNvSpPr>
          <p:nvPr>
            <p:ph type="body" sz="quarter" idx="126"/>
          </p:nvPr>
        </p:nvSpPr>
        <p:spPr>
          <a:xfrm>
            <a:off x="6372395" y="2112508"/>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1FAA9BF0-EA2E-47F7-BD63-06FD0FC3A874}"/>
              </a:ext>
            </a:extLst>
          </p:cNvPr>
          <p:cNvSpPr>
            <a:spLocks noGrp="1" noChangeAspect="1"/>
          </p:cNvSpPr>
          <p:nvPr>
            <p:ph sz="quarter" idx="127" hasCustomPrompt="1"/>
          </p:nvPr>
        </p:nvSpPr>
        <p:spPr>
          <a:xfrm>
            <a:off x="7759535"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839397CD-A0FA-4DD5-A4D4-12623BC93132}"/>
              </a:ext>
            </a:extLst>
          </p:cNvPr>
          <p:cNvSpPr>
            <a:spLocks noGrp="1"/>
          </p:cNvSpPr>
          <p:nvPr>
            <p:ph type="body" sz="quarter" idx="128"/>
          </p:nvPr>
        </p:nvSpPr>
        <p:spPr>
          <a:xfrm>
            <a:off x="7545557" y="2112508"/>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62E20AA2-4CDD-4DCE-A5D1-BFB0BE2514AE}"/>
              </a:ext>
            </a:extLst>
          </p:cNvPr>
          <p:cNvSpPr>
            <a:spLocks noGrp="1" noChangeAspect="1"/>
          </p:cNvSpPr>
          <p:nvPr>
            <p:ph sz="quarter" idx="129" hasCustomPrompt="1"/>
          </p:nvPr>
        </p:nvSpPr>
        <p:spPr>
          <a:xfrm>
            <a:off x="720560"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8F348B27-CE9B-4135-9724-9D14EE4FDDC9}"/>
              </a:ext>
            </a:extLst>
          </p:cNvPr>
          <p:cNvSpPr>
            <a:spLocks noGrp="1"/>
          </p:cNvSpPr>
          <p:nvPr>
            <p:ph type="body" sz="quarter" idx="130"/>
          </p:nvPr>
        </p:nvSpPr>
        <p:spPr>
          <a:xfrm>
            <a:off x="506582" y="3318087"/>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1D89E258-9F49-4C0A-8D67-02D34F1A8A4F}"/>
              </a:ext>
            </a:extLst>
          </p:cNvPr>
          <p:cNvSpPr>
            <a:spLocks noGrp="1" noChangeAspect="1"/>
          </p:cNvSpPr>
          <p:nvPr>
            <p:ph sz="quarter" idx="131" hasCustomPrompt="1"/>
          </p:nvPr>
        </p:nvSpPr>
        <p:spPr>
          <a:xfrm>
            <a:off x="1893722"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38236AD9-93CD-4D70-AFF0-2199AFF4613C}"/>
              </a:ext>
            </a:extLst>
          </p:cNvPr>
          <p:cNvSpPr>
            <a:spLocks noGrp="1"/>
          </p:cNvSpPr>
          <p:nvPr>
            <p:ph type="body" sz="quarter" idx="132"/>
          </p:nvPr>
        </p:nvSpPr>
        <p:spPr>
          <a:xfrm>
            <a:off x="1679744" y="3318087"/>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5E8213B9-81A5-4F4E-BAD7-BE87EAFDBA04}"/>
              </a:ext>
            </a:extLst>
          </p:cNvPr>
          <p:cNvSpPr>
            <a:spLocks noGrp="1" noChangeAspect="1"/>
          </p:cNvSpPr>
          <p:nvPr>
            <p:ph sz="quarter" idx="133" hasCustomPrompt="1"/>
          </p:nvPr>
        </p:nvSpPr>
        <p:spPr>
          <a:xfrm>
            <a:off x="3066885"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6FE92AF4-EC5E-4FFC-A526-14979A6E3E99}"/>
              </a:ext>
            </a:extLst>
          </p:cNvPr>
          <p:cNvSpPr>
            <a:spLocks noGrp="1"/>
          </p:cNvSpPr>
          <p:nvPr>
            <p:ph type="body" sz="quarter" idx="134"/>
          </p:nvPr>
        </p:nvSpPr>
        <p:spPr>
          <a:xfrm>
            <a:off x="2852907" y="3318087"/>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BFEB6FDE-B772-4CF6-8834-BAB0FDCAD4D4}"/>
              </a:ext>
            </a:extLst>
          </p:cNvPr>
          <p:cNvSpPr>
            <a:spLocks noGrp="1" noChangeAspect="1"/>
          </p:cNvSpPr>
          <p:nvPr>
            <p:ph sz="quarter" idx="135" hasCustomPrompt="1"/>
          </p:nvPr>
        </p:nvSpPr>
        <p:spPr>
          <a:xfrm>
            <a:off x="4240048"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7D5675FD-7CA9-4730-9819-AF1B5D1D0974}"/>
              </a:ext>
            </a:extLst>
          </p:cNvPr>
          <p:cNvSpPr>
            <a:spLocks noGrp="1"/>
          </p:cNvSpPr>
          <p:nvPr>
            <p:ph type="body" sz="quarter" idx="136"/>
          </p:nvPr>
        </p:nvSpPr>
        <p:spPr>
          <a:xfrm>
            <a:off x="4026070" y="3318087"/>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DA43F23C-781D-4BD5-9A06-F99CB895A456}"/>
              </a:ext>
            </a:extLst>
          </p:cNvPr>
          <p:cNvSpPr>
            <a:spLocks noGrp="1" noChangeAspect="1"/>
          </p:cNvSpPr>
          <p:nvPr>
            <p:ph sz="quarter" idx="137" hasCustomPrompt="1"/>
          </p:nvPr>
        </p:nvSpPr>
        <p:spPr>
          <a:xfrm>
            <a:off x="5413211"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A9BD8A0C-8112-462D-999B-4F7C3BDF5AE3}"/>
              </a:ext>
            </a:extLst>
          </p:cNvPr>
          <p:cNvSpPr>
            <a:spLocks noGrp="1"/>
          </p:cNvSpPr>
          <p:nvPr>
            <p:ph type="body" sz="quarter" idx="138"/>
          </p:nvPr>
        </p:nvSpPr>
        <p:spPr>
          <a:xfrm>
            <a:off x="5199233" y="3318087"/>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07" name="Content Placeholder 3">
            <a:extLst>
              <a:ext uri="{FF2B5EF4-FFF2-40B4-BE49-F238E27FC236}">
                <a16:creationId xmlns:a16="http://schemas.microsoft.com/office/drawing/2014/main" id="{FB197627-961B-4E43-B61E-A1B359B53487}"/>
              </a:ext>
            </a:extLst>
          </p:cNvPr>
          <p:cNvSpPr>
            <a:spLocks noGrp="1" noChangeAspect="1"/>
          </p:cNvSpPr>
          <p:nvPr>
            <p:ph sz="quarter" idx="139" hasCustomPrompt="1"/>
          </p:nvPr>
        </p:nvSpPr>
        <p:spPr>
          <a:xfrm>
            <a:off x="6586373"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08" name="Text Field 3">
            <a:extLst>
              <a:ext uri="{FF2B5EF4-FFF2-40B4-BE49-F238E27FC236}">
                <a16:creationId xmlns:a16="http://schemas.microsoft.com/office/drawing/2014/main" id="{4C86E3F2-CDB0-4FF5-A77E-F147DD5A9046}"/>
              </a:ext>
            </a:extLst>
          </p:cNvPr>
          <p:cNvSpPr>
            <a:spLocks noGrp="1"/>
          </p:cNvSpPr>
          <p:nvPr>
            <p:ph type="body" sz="quarter" idx="140"/>
          </p:nvPr>
        </p:nvSpPr>
        <p:spPr>
          <a:xfrm>
            <a:off x="6372395" y="3318087"/>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09" name="Content Placeholder 3">
            <a:extLst>
              <a:ext uri="{FF2B5EF4-FFF2-40B4-BE49-F238E27FC236}">
                <a16:creationId xmlns:a16="http://schemas.microsoft.com/office/drawing/2014/main" id="{478C8E3C-A66B-41AB-9219-975E6BA38744}"/>
              </a:ext>
            </a:extLst>
          </p:cNvPr>
          <p:cNvSpPr>
            <a:spLocks noGrp="1" noChangeAspect="1"/>
          </p:cNvSpPr>
          <p:nvPr>
            <p:ph sz="quarter" idx="141" hasCustomPrompt="1"/>
          </p:nvPr>
        </p:nvSpPr>
        <p:spPr>
          <a:xfrm>
            <a:off x="7759535"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10" name="Text Field 3">
            <a:extLst>
              <a:ext uri="{FF2B5EF4-FFF2-40B4-BE49-F238E27FC236}">
                <a16:creationId xmlns:a16="http://schemas.microsoft.com/office/drawing/2014/main" id="{34C57896-7DB5-471D-AC6A-7ED0A265D4ED}"/>
              </a:ext>
            </a:extLst>
          </p:cNvPr>
          <p:cNvSpPr>
            <a:spLocks noGrp="1"/>
          </p:cNvSpPr>
          <p:nvPr>
            <p:ph type="body" sz="quarter" idx="142"/>
          </p:nvPr>
        </p:nvSpPr>
        <p:spPr>
          <a:xfrm>
            <a:off x="7545557" y="3318087"/>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11" name="Content Placeholder 3">
            <a:extLst>
              <a:ext uri="{FF2B5EF4-FFF2-40B4-BE49-F238E27FC236}">
                <a16:creationId xmlns:a16="http://schemas.microsoft.com/office/drawing/2014/main" id="{82A64C85-9FF6-41C9-BED7-59F2F6EAC6A3}"/>
              </a:ext>
            </a:extLst>
          </p:cNvPr>
          <p:cNvSpPr>
            <a:spLocks noGrp="1" noChangeAspect="1"/>
          </p:cNvSpPr>
          <p:nvPr>
            <p:ph sz="quarter" idx="143" hasCustomPrompt="1"/>
          </p:nvPr>
        </p:nvSpPr>
        <p:spPr>
          <a:xfrm>
            <a:off x="720560"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12" name="Text Field 3">
            <a:extLst>
              <a:ext uri="{FF2B5EF4-FFF2-40B4-BE49-F238E27FC236}">
                <a16:creationId xmlns:a16="http://schemas.microsoft.com/office/drawing/2014/main" id="{09246710-E5BD-4E09-8AA5-26E287499389}"/>
              </a:ext>
            </a:extLst>
          </p:cNvPr>
          <p:cNvSpPr>
            <a:spLocks noGrp="1"/>
          </p:cNvSpPr>
          <p:nvPr>
            <p:ph type="body" sz="quarter" idx="144"/>
          </p:nvPr>
        </p:nvSpPr>
        <p:spPr>
          <a:xfrm>
            <a:off x="506582" y="4489662"/>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13" name="Content Placeholder 3">
            <a:extLst>
              <a:ext uri="{FF2B5EF4-FFF2-40B4-BE49-F238E27FC236}">
                <a16:creationId xmlns:a16="http://schemas.microsoft.com/office/drawing/2014/main" id="{88C302B4-52F9-4DF1-B34C-3B9BC9CDE9C3}"/>
              </a:ext>
            </a:extLst>
          </p:cNvPr>
          <p:cNvSpPr>
            <a:spLocks noGrp="1" noChangeAspect="1"/>
          </p:cNvSpPr>
          <p:nvPr>
            <p:ph sz="quarter" idx="145" hasCustomPrompt="1"/>
          </p:nvPr>
        </p:nvSpPr>
        <p:spPr>
          <a:xfrm>
            <a:off x="1893722"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14" name="Text Field 3">
            <a:extLst>
              <a:ext uri="{FF2B5EF4-FFF2-40B4-BE49-F238E27FC236}">
                <a16:creationId xmlns:a16="http://schemas.microsoft.com/office/drawing/2014/main" id="{B7FDAD5E-0D4F-49D6-A034-47CDCB5B0CD2}"/>
              </a:ext>
            </a:extLst>
          </p:cNvPr>
          <p:cNvSpPr>
            <a:spLocks noGrp="1"/>
          </p:cNvSpPr>
          <p:nvPr>
            <p:ph type="body" sz="quarter" idx="146"/>
          </p:nvPr>
        </p:nvSpPr>
        <p:spPr>
          <a:xfrm>
            <a:off x="1679744" y="4489662"/>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15" name="Content Placeholder 3">
            <a:extLst>
              <a:ext uri="{FF2B5EF4-FFF2-40B4-BE49-F238E27FC236}">
                <a16:creationId xmlns:a16="http://schemas.microsoft.com/office/drawing/2014/main" id="{4E5FAD06-BF47-4C44-9176-14DFA17EB908}"/>
              </a:ext>
            </a:extLst>
          </p:cNvPr>
          <p:cNvSpPr>
            <a:spLocks noGrp="1" noChangeAspect="1"/>
          </p:cNvSpPr>
          <p:nvPr>
            <p:ph sz="quarter" idx="147" hasCustomPrompt="1"/>
          </p:nvPr>
        </p:nvSpPr>
        <p:spPr>
          <a:xfrm>
            <a:off x="3066885"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16" name="Text Field 3">
            <a:extLst>
              <a:ext uri="{FF2B5EF4-FFF2-40B4-BE49-F238E27FC236}">
                <a16:creationId xmlns:a16="http://schemas.microsoft.com/office/drawing/2014/main" id="{A504ACCF-CF2F-4280-957F-403A49CA0E03}"/>
              </a:ext>
            </a:extLst>
          </p:cNvPr>
          <p:cNvSpPr>
            <a:spLocks noGrp="1"/>
          </p:cNvSpPr>
          <p:nvPr>
            <p:ph type="body" sz="quarter" idx="148"/>
          </p:nvPr>
        </p:nvSpPr>
        <p:spPr>
          <a:xfrm>
            <a:off x="2852907" y="4489662"/>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17" name="Content Placeholder 3">
            <a:extLst>
              <a:ext uri="{FF2B5EF4-FFF2-40B4-BE49-F238E27FC236}">
                <a16:creationId xmlns:a16="http://schemas.microsoft.com/office/drawing/2014/main" id="{82D5691D-C16B-406A-A634-400EB9D07CCD}"/>
              </a:ext>
            </a:extLst>
          </p:cNvPr>
          <p:cNvSpPr>
            <a:spLocks noGrp="1" noChangeAspect="1"/>
          </p:cNvSpPr>
          <p:nvPr>
            <p:ph sz="quarter" idx="149" hasCustomPrompt="1"/>
          </p:nvPr>
        </p:nvSpPr>
        <p:spPr>
          <a:xfrm>
            <a:off x="4240048"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18" name="Text Field 3">
            <a:extLst>
              <a:ext uri="{FF2B5EF4-FFF2-40B4-BE49-F238E27FC236}">
                <a16:creationId xmlns:a16="http://schemas.microsoft.com/office/drawing/2014/main" id="{9272D278-F881-4EF9-B86C-97B54E5D04CB}"/>
              </a:ext>
            </a:extLst>
          </p:cNvPr>
          <p:cNvSpPr>
            <a:spLocks noGrp="1"/>
          </p:cNvSpPr>
          <p:nvPr>
            <p:ph type="body" sz="quarter" idx="150"/>
          </p:nvPr>
        </p:nvSpPr>
        <p:spPr>
          <a:xfrm>
            <a:off x="4026070" y="4489662"/>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19" name="Content Placeholder 3">
            <a:extLst>
              <a:ext uri="{FF2B5EF4-FFF2-40B4-BE49-F238E27FC236}">
                <a16:creationId xmlns:a16="http://schemas.microsoft.com/office/drawing/2014/main" id="{1E647D4F-0822-4318-A00E-54C000EF4350}"/>
              </a:ext>
            </a:extLst>
          </p:cNvPr>
          <p:cNvSpPr>
            <a:spLocks noGrp="1" noChangeAspect="1"/>
          </p:cNvSpPr>
          <p:nvPr>
            <p:ph sz="quarter" idx="151" hasCustomPrompt="1"/>
          </p:nvPr>
        </p:nvSpPr>
        <p:spPr>
          <a:xfrm>
            <a:off x="5413211"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20" name="Text Field 3">
            <a:extLst>
              <a:ext uri="{FF2B5EF4-FFF2-40B4-BE49-F238E27FC236}">
                <a16:creationId xmlns:a16="http://schemas.microsoft.com/office/drawing/2014/main" id="{1431E264-B54A-4AD2-BD88-D9A35813D8F8}"/>
              </a:ext>
            </a:extLst>
          </p:cNvPr>
          <p:cNvSpPr>
            <a:spLocks noGrp="1"/>
          </p:cNvSpPr>
          <p:nvPr>
            <p:ph type="body" sz="quarter" idx="152"/>
          </p:nvPr>
        </p:nvSpPr>
        <p:spPr>
          <a:xfrm>
            <a:off x="5199233" y="4489662"/>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21" name="Content Placeholder 3">
            <a:extLst>
              <a:ext uri="{FF2B5EF4-FFF2-40B4-BE49-F238E27FC236}">
                <a16:creationId xmlns:a16="http://schemas.microsoft.com/office/drawing/2014/main" id="{B515D71C-C9B9-433A-921E-7C5B96ACCFE7}"/>
              </a:ext>
            </a:extLst>
          </p:cNvPr>
          <p:cNvSpPr>
            <a:spLocks noGrp="1" noChangeAspect="1"/>
          </p:cNvSpPr>
          <p:nvPr>
            <p:ph sz="quarter" idx="153" hasCustomPrompt="1"/>
          </p:nvPr>
        </p:nvSpPr>
        <p:spPr>
          <a:xfrm>
            <a:off x="6586373"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22" name="Text Field 3">
            <a:extLst>
              <a:ext uri="{FF2B5EF4-FFF2-40B4-BE49-F238E27FC236}">
                <a16:creationId xmlns:a16="http://schemas.microsoft.com/office/drawing/2014/main" id="{7F6934B1-FAC3-4099-866E-4A741DDEBA9D}"/>
              </a:ext>
            </a:extLst>
          </p:cNvPr>
          <p:cNvSpPr>
            <a:spLocks noGrp="1"/>
          </p:cNvSpPr>
          <p:nvPr>
            <p:ph type="body" sz="quarter" idx="154"/>
          </p:nvPr>
        </p:nvSpPr>
        <p:spPr>
          <a:xfrm>
            <a:off x="6372395" y="4489662"/>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23" name="Content Placeholder 3">
            <a:extLst>
              <a:ext uri="{FF2B5EF4-FFF2-40B4-BE49-F238E27FC236}">
                <a16:creationId xmlns:a16="http://schemas.microsoft.com/office/drawing/2014/main" id="{73311719-5E61-4ECD-A0A4-B2E340312F86}"/>
              </a:ext>
            </a:extLst>
          </p:cNvPr>
          <p:cNvSpPr>
            <a:spLocks noGrp="1" noChangeAspect="1"/>
          </p:cNvSpPr>
          <p:nvPr>
            <p:ph sz="quarter" idx="155" hasCustomPrompt="1"/>
          </p:nvPr>
        </p:nvSpPr>
        <p:spPr>
          <a:xfrm>
            <a:off x="7759535"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24" name="Text Field 3">
            <a:extLst>
              <a:ext uri="{FF2B5EF4-FFF2-40B4-BE49-F238E27FC236}">
                <a16:creationId xmlns:a16="http://schemas.microsoft.com/office/drawing/2014/main" id="{994D5BE6-86CC-464D-8C3E-AD799B8675A3}"/>
              </a:ext>
            </a:extLst>
          </p:cNvPr>
          <p:cNvSpPr>
            <a:spLocks noGrp="1"/>
          </p:cNvSpPr>
          <p:nvPr>
            <p:ph type="body" sz="quarter" idx="156"/>
          </p:nvPr>
        </p:nvSpPr>
        <p:spPr>
          <a:xfrm>
            <a:off x="7545557" y="4489662"/>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0B9D864-6A3D-934F-B93B-663FF16D2532}"/>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A1A94DE7-D812-2A4A-AC9A-E0F50AB480B6}"/>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74" name="Slide Number Placeholder 7">
            <a:extLst>
              <a:ext uri="{FF2B5EF4-FFF2-40B4-BE49-F238E27FC236}">
                <a16:creationId xmlns:a16="http://schemas.microsoft.com/office/drawing/2014/main" id="{87AB53AD-8F6F-3E4C-BAB1-DFF6D1741FFF}"/>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36998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14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ight - Icon Pag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576656" y="381000"/>
            <a:ext cx="8003286" cy="617220"/>
          </a:xfrm>
        </p:spPr>
        <p:txBody>
          <a:bodyPr/>
          <a:lstStyle>
            <a:lvl1pPr>
              <a:defRPr/>
            </a:lvl1pPr>
          </a:lstStyle>
          <a:p>
            <a:r>
              <a:rPr lang="en-US" dirty="0"/>
              <a:t>Title (icons with text)</a:t>
            </a:r>
          </a:p>
        </p:txBody>
      </p:sp>
      <p:sp>
        <p:nvSpPr>
          <p:cNvPr id="48" name="Content Placeholder 3">
            <a:extLst>
              <a:ext uri="{FF2B5EF4-FFF2-40B4-BE49-F238E27FC236}">
                <a16:creationId xmlns:a16="http://schemas.microsoft.com/office/drawing/2014/main" id="{D0ED8964-E827-4B6C-B0C5-A5F20EA89E29}"/>
              </a:ext>
            </a:extLst>
          </p:cNvPr>
          <p:cNvSpPr>
            <a:spLocks noGrp="1" noChangeAspect="1"/>
          </p:cNvSpPr>
          <p:nvPr>
            <p:ph sz="quarter" idx="116" hasCustomPrompt="1"/>
          </p:nvPr>
        </p:nvSpPr>
        <p:spPr>
          <a:xfrm>
            <a:off x="720560"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49" name="Text Field 3">
            <a:extLst>
              <a:ext uri="{FF2B5EF4-FFF2-40B4-BE49-F238E27FC236}">
                <a16:creationId xmlns:a16="http://schemas.microsoft.com/office/drawing/2014/main" id="{AA22CAAB-5543-4149-AB91-50F4C3914A28}"/>
              </a:ext>
            </a:extLst>
          </p:cNvPr>
          <p:cNvSpPr>
            <a:spLocks noGrp="1"/>
          </p:cNvSpPr>
          <p:nvPr>
            <p:ph type="body" sz="quarter" idx="58"/>
          </p:nvPr>
        </p:nvSpPr>
        <p:spPr>
          <a:xfrm>
            <a:off x="506582" y="211250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50" name="Content Placeholder 3">
            <a:extLst>
              <a:ext uri="{FF2B5EF4-FFF2-40B4-BE49-F238E27FC236}">
                <a16:creationId xmlns:a16="http://schemas.microsoft.com/office/drawing/2014/main" id="{56B5CFEE-EC53-4540-B5F2-68172FCC98A9}"/>
              </a:ext>
            </a:extLst>
          </p:cNvPr>
          <p:cNvSpPr>
            <a:spLocks noGrp="1" noChangeAspect="1"/>
          </p:cNvSpPr>
          <p:nvPr>
            <p:ph sz="quarter" idx="117" hasCustomPrompt="1"/>
          </p:nvPr>
        </p:nvSpPr>
        <p:spPr>
          <a:xfrm>
            <a:off x="1893722"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51" name="Text Field 3">
            <a:extLst>
              <a:ext uri="{FF2B5EF4-FFF2-40B4-BE49-F238E27FC236}">
                <a16:creationId xmlns:a16="http://schemas.microsoft.com/office/drawing/2014/main" id="{EAD631D9-FD20-411A-8C3F-1D877F6C14AE}"/>
              </a:ext>
            </a:extLst>
          </p:cNvPr>
          <p:cNvSpPr>
            <a:spLocks noGrp="1"/>
          </p:cNvSpPr>
          <p:nvPr>
            <p:ph type="body" sz="quarter" idx="118"/>
          </p:nvPr>
        </p:nvSpPr>
        <p:spPr>
          <a:xfrm>
            <a:off x="1679744" y="211250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52" name="Content Placeholder 3">
            <a:extLst>
              <a:ext uri="{FF2B5EF4-FFF2-40B4-BE49-F238E27FC236}">
                <a16:creationId xmlns:a16="http://schemas.microsoft.com/office/drawing/2014/main" id="{5EE6B461-93FA-473C-A13D-52CD5DE6C96A}"/>
              </a:ext>
            </a:extLst>
          </p:cNvPr>
          <p:cNvSpPr>
            <a:spLocks noGrp="1" noChangeAspect="1"/>
          </p:cNvSpPr>
          <p:nvPr>
            <p:ph sz="quarter" idx="119" hasCustomPrompt="1"/>
          </p:nvPr>
        </p:nvSpPr>
        <p:spPr>
          <a:xfrm>
            <a:off x="3066885"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53" name="Text Field 3">
            <a:extLst>
              <a:ext uri="{FF2B5EF4-FFF2-40B4-BE49-F238E27FC236}">
                <a16:creationId xmlns:a16="http://schemas.microsoft.com/office/drawing/2014/main" id="{13B64761-C88B-4217-A230-3CDF5204463C}"/>
              </a:ext>
            </a:extLst>
          </p:cNvPr>
          <p:cNvSpPr>
            <a:spLocks noGrp="1"/>
          </p:cNvSpPr>
          <p:nvPr>
            <p:ph type="body" sz="quarter" idx="120"/>
          </p:nvPr>
        </p:nvSpPr>
        <p:spPr>
          <a:xfrm>
            <a:off x="2852907" y="211250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66" name="Content Placeholder 3">
            <a:extLst>
              <a:ext uri="{FF2B5EF4-FFF2-40B4-BE49-F238E27FC236}">
                <a16:creationId xmlns:a16="http://schemas.microsoft.com/office/drawing/2014/main" id="{6FFB3D80-36F9-462B-9288-7B5980A84355}"/>
              </a:ext>
            </a:extLst>
          </p:cNvPr>
          <p:cNvSpPr>
            <a:spLocks noGrp="1" noChangeAspect="1"/>
          </p:cNvSpPr>
          <p:nvPr>
            <p:ph sz="quarter" idx="121" hasCustomPrompt="1"/>
          </p:nvPr>
        </p:nvSpPr>
        <p:spPr>
          <a:xfrm>
            <a:off x="4240048"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68" name="Text Field 3">
            <a:extLst>
              <a:ext uri="{FF2B5EF4-FFF2-40B4-BE49-F238E27FC236}">
                <a16:creationId xmlns:a16="http://schemas.microsoft.com/office/drawing/2014/main" id="{BB3427CF-A6AB-4A0C-B656-B50726C4AA7B}"/>
              </a:ext>
            </a:extLst>
          </p:cNvPr>
          <p:cNvSpPr>
            <a:spLocks noGrp="1"/>
          </p:cNvSpPr>
          <p:nvPr>
            <p:ph type="body" sz="quarter" idx="122"/>
          </p:nvPr>
        </p:nvSpPr>
        <p:spPr>
          <a:xfrm>
            <a:off x="4026070" y="211250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70" name="Content Placeholder 3">
            <a:extLst>
              <a:ext uri="{FF2B5EF4-FFF2-40B4-BE49-F238E27FC236}">
                <a16:creationId xmlns:a16="http://schemas.microsoft.com/office/drawing/2014/main" id="{B46B789B-834A-4414-A31F-91616471C65F}"/>
              </a:ext>
            </a:extLst>
          </p:cNvPr>
          <p:cNvSpPr>
            <a:spLocks noGrp="1" noChangeAspect="1"/>
          </p:cNvSpPr>
          <p:nvPr>
            <p:ph sz="quarter" idx="123" hasCustomPrompt="1"/>
          </p:nvPr>
        </p:nvSpPr>
        <p:spPr>
          <a:xfrm>
            <a:off x="5413211"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71" name="Text Field 3">
            <a:extLst>
              <a:ext uri="{FF2B5EF4-FFF2-40B4-BE49-F238E27FC236}">
                <a16:creationId xmlns:a16="http://schemas.microsoft.com/office/drawing/2014/main" id="{352107C9-A23F-439B-85BC-15921691F6E6}"/>
              </a:ext>
            </a:extLst>
          </p:cNvPr>
          <p:cNvSpPr>
            <a:spLocks noGrp="1"/>
          </p:cNvSpPr>
          <p:nvPr>
            <p:ph type="body" sz="quarter" idx="124"/>
          </p:nvPr>
        </p:nvSpPr>
        <p:spPr>
          <a:xfrm>
            <a:off x="5199233" y="211250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75" name="Content Placeholder 3">
            <a:extLst>
              <a:ext uri="{FF2B5EF4-FFF2-40B4-BE49-F238E27FC236}">
                <a16:creationId xmlns:a16="http://schemas.microsoft.com/office/drawing/2014/main" id="{32474524-B7ED-44DA-9E53-C675E890FAE7}"/>
              </a:ext>
            </a:extLst>
          </p:cNvPr>
          <p:cNvSpPr>
            <a:spLocks noGrp="1" noChangeAspect="1"/>
          </p:cNvSpPr>
          <p:nvPr>
            <p:ph sz="quarter" idx="125" hasCustomPrompt="1"/>
          </p:nvPr>
        </p:nvSpPr>
        <p:spPr>
          <a:xfrm>
            <a:off x="6586373"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76" name="Text Field 3">
            <a:extLst>
              <a:ext uri="{FF2B5EF4-FFF2-40B4-BE49-F238E27FC236}">
                <a16:creationId xmlns:a16="http://schemas.microsoft.com/office/drawing/2014/main" id="{7B2952CC-2E2B-4938-83E1-D030E0E3428A}"/>
              </a:ext>
            </a:extLst>
          </p:cNvPr>
          <p:cNvSpPr>
            <a:spLocks noGrp="1"/>
          </p:cNvSpPr>
          <p:nvPr>
            <p:ph type="body" sz="quarter" idx="126"/>
          </p:nvPr>
        </p:nvSpPr>
        <p:spPr>
          <a:xfrm>
            <a:off x="6372395" y="211250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77" name="Content Placeholder 3">
            <a:extLst>
              <a:ext uri="{FF2B5EF4-FFF2-40B4-BE49-F238E27FC236}">
                <a16:creationId xmlns:a16="http://schemas.microsoft.com/office/drawing/2014/main" id="{8359E907-3F2A-4881-BF9B-856DE3F9D1C9}"/>
              </a:ext>
            </a:extLst>
          </p:cNvPr>
          <p:cNvSpPr>
            <a:spLocks noGrp="1" noChangeAspect="1"/>
          </p:cNvSpPr>
          <p:nvPr>
            <p:ph sz="quarter" idx="127" hasCustomPrompt="1"/>
          </p:nvPr>
        </p:nvSpPr>
        <p:spPr>
          <a:xfrm>
            <a:off x="7759535" y="1379936"/>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78" name="Text Field 3">
            <a:extLst>
              <a:ext uri="{FF2B5EF4-FFF2-40B4-BE49-F238E27FC236}">
                <a16:creationId xmlns:a16="http://schemas.microsoft.com/office/drawing/2014/main" id="{73CC30D8-A19C-4027-A2AF-B4A5F17D99AA}"/>
              </a:ext>
            </a:extLst>
          </p:cNvPr>
          <p:cNvSpPr>
            <a:spLocks noGrp="1"/>
          </p:cNvSpPr>
          <p:nvPr>
            <p:ph type="body" sz="quarter" idx="128"/>
          </p:nvPr>
        </p:nvSpPr>
        <p:spPr>
          <a:xfrm>
            <a:off x="7545557" y="211250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79" name="Content Placeholder 3">
            <a:extLst>
              <a:ext uri="{FF2B5EF4-FFF2-40B4-BE49-F238E27FC236}">
                <a16:creationId xmlns:a16="http://schemas.microsoft.com/office/drawing/2014/main" id="{CE706D27-D923-4F0F-A810-7534987EAE54}"/>
              </a:ext>
            </a:extLst>
          </p:cNvPr>
          <p:cNvSpPr>
            <a:spLocks noGrp="1" noChangeAspect="1"/>
          </p:cNvSpPr>
          <p:nvPr>
            <p:ph sz="quarter" idx="129" hasCustomPrompt="1"/>
          </p:nvPr>
        </p:nvSpPr>
        <p:spPr>
          <a:xfrm>
            <a:off x="720560"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80" name="Text Field 3">
            <a:extLst>
              <a:ext uri="{FF2B5EF4-FFF2-40B4-BE49-F238E27FC236}">
                <a16:creationId xmlns:a16="http://schemas.microsoft.com/office/drawing/2014/main" id="{F282602A-DDA0-4AA2-ACBF-9F443A6BDF22}"/>
              </a:ext>
            </a:extLst>
          </p:cNvPr>
          <p:cNvSpPr>
            <a:spLocks noGrp="1"/>
          </p:cNvSpPr>
          <p:nvPr>
            <p:ph type="body" sz="quarter" idx="130"/>
          </p:nvPr>
        </p:nvSpPr>
        <p:spPr>
          <a:xfrm>
            <a:off x="506582" y="331808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81" name="Content Placeholder 3">
            <a:extLst>
              <a:ext uri="{FF2B5EF4-FFF2-40B4-BE49-F238E27FC236}">
                <a16:creationId xmlns:a16="http://schemas.microsoft.com/office/drawing/2014/main" id="{75C08B06-9B7C-49AF-9B83-BB8D9C936093}"/>
              </a:ext>
            </a:extLst>
          </p:cNvPr>
          <p:cNvSpPr>
            <a:spLocks noGrp="1" noChangeAspect="1"/>
          </p:cNvSpPr>
          <p:nvPr>
            <p:ph sz="quarter" idx="131" hasCustomPrompt="1"/>
          </p:nvPr>
        </p:nvSpPr>
        <p:spPr>
          <a:xfrm>
            <a:off x="1893722"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82" name="Text Field 3">
            <a:extLst>
              <a:ext uri="{FF2B5EF4-FFF2-40B4-BE49-F238E27FC236}">
                <a16:creationId xmlns:a16="http://schemas.microsoft.com/office/drawing/2014/main" id="{4DB0CA91-E7F1-46C8-87B3-60C5EC2FC53B}"/>
              </a:ext>
            </a:extLst>
          </p:cNvPr>
          <p:cNvSpPr>
            <a:spLocks noGrp="1"/>
          </p:cNvSpPr>
          <p:nvPr>
            <p:ph type="body" sz="quarter" idx="132"/>
          </p:nvPr>
        </p:nvSpPr>
        <p:spPr>
          <a:xfrm>
            <a:off x="1679744" y="331808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83" name="Content Placeholder 3">
            <a:extLst>
              <a:ext uri="{FF2B5EF4-FFF2-40B4-BE49-F238E27FC236}">
                <a16:creationId xmlns:a16="http://schemas.microsoft.com/office/drawing/2014/main" id="{16BBB544-597B-4A72-9282-674CB9848686}"/>
              </a:ext>
            </a:extLst>
          </p:cNvPr>
          <p:cNvSpPr>
            <a:spLocks noGrp="1" noChangeAspect="1"/>
          </p:cNvSpPr>
          <p:nvPr>
            <p:ph sz="quarter" idx="133" hasCustomPrompt="1"/>
          </p:nvPr>
        </p:nvSpPr>
        <p:spPr>
          <a:xfrm>
            <a:off x="3066885"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84" name="Text Field 3">
            <a:extLst>
              <a:ext uri="{FF2B5EF4-FFF2-40B4-BE49-F238E27FC236}">
                <a16:creationId xmlns:a16="http://schemas.microsoft.com/office/drawing/2014/main" id="{7AC290CE-A374-44ED-A8BC-38C75911BE24}"/>
              </a:ext>
            </a:extLst>
          </p:cNvPr>
          <p:cNvSpPr>
            <a:spLocks noGrp="1"/>
          </p:cNvSpPr>
          <p:nvPr>
            <p:ph type="body" sz="quarter" idx="134"/>
          </p:nvPr>
        </p:nvSpPr>
        <p:spPr>
          <a:xfrm>
            <a:off x="2852907" y="331808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85" name="Content Placeholder 3">
            <a:extLst>
              <a:ext uri="{FF2B5EF4-FFF2-40B4-BE49-F238E27FC236}">
                <a16:creationId xmlns:a16="http://schemas.microsoft.com/office/drawing/2014/main" id="{8C347441-A697-44D2-B16E-9752F0B64793}"/>
              </a:ext>
            </a:extLst>
          </p:cNvPr>
          <p:cNvSpPr>
            <a:spLocks noGrp="1" noChangeAspect="1"/>
          </p:cNvSpPr>
          <p:nvPr>
            <p:ph sz="quarter" idx="135" hasCustomPrompt="1"/>
          </p:nvPr>
        </p:nvSpPr>
        <p:spPr>
          <a:xfrm>
            <a:off x="4240048"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86" name="Text Field 3">
            <a:extLst>
              <a:ext uri="{FF2B5EF4-FFF2-40B4-BE49-F238E27FC236}">
                <a16:creationId xmlns:a16="http://schemas.microsoft.com/office/drawing/2014/main" id="{0C7E56E9-6DD6-4E43-8B29-5F1D0EEBAEC4}"/>
              </a:ext>
            </a:extLst>
          </p:cNvPr>
          <p:cNvSpPr>
            <a:spLocks noGrp="1"/>
          </p:cNvSpPr>
          <p:nvPr>
            <p:ph type="body" sz="quarter" idx="136"/>
          </p:nvPr>
        </p:nvSpPr>
        <p:spPr>
          <a:xfrm>
            <a:off x="4026070" y="331808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87" name="Content Placeholder 3">
            <a:extLst>
              <a:ext uri="{FF2B5EF4-FFF2-40B4-BE49-F238E27FC236}">
                <a16:creationId xmlns:a16="http://schemas.microsoft.com/office/drawing/2014/main" id="{E3102B37-41B0-446D-BE06-902984FD0F68}"/>
              </a:ext>
            </a:extLst>
          </p:cNvPr>
          <p:cNvSpPr>
            <a:spLocks noGrp="1" noChangeAspect="1"/>
          </p:cNvSpPr>
          <p:nvPr>
            <p:ph sz="quarter" idx="137" hasCustomPrompt="1"/>
          </p:nvPr>
        </p:nvSpPr>
        <p:spPr>
          <a:xfrm>
            <a:off x="5413211"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88" name="Text Field 3">
            <a:extLst>
              <a:ext uri="{FF2B5EF4-FFF2-40B4-BE49-F238E27FC236}">
                <a16:creationId xmlns:a16="http://schemas.microsoft.com/office/drawing/2014/main" id="{AFEE8E59-2F1B-4E93-ACAA-AEE3619C70E2}"/>
              </a:ext>
            </a:extLst>
          </p:cNvPr>
          <p:cNvSpPr>
            <a:spLocks noGrp="1"/>
          </p:cNvSpPr>
          <p:nvPr>
            <p:ph type="body" sz="quarter" idx="138"/>
          </p:nvPr>
        </p:nvSpPr>
        <p:spPr>
          <a:xfrm>
            <a:off x="5199233" y="331808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89" name="Content Placeholder 3">
            <a:extLst>
              <a:ext uri="{FF2B5EF4-FFF2-40B4-BE49-F238E27FC236}">
                <a16:creationId xmlns:a16="http://schemas.microsoft.com/office/drawing/2014/main" id="{8BA08E53-23A2-4BEC-B9A3-C58B87A861DC}"/>
              </a:ext>
            </a:extLst>
          </p:cNvPr>
          <p:cNvSpPr>
            <a:spLocks noGrp="1" noChangeAspect="1"/>
          </p:cNvSpPr>
          <p:nvPr>
            <p:ph sz="quarter" idx="139" hasCustomPrompt="1"/>
          </p:nvPr>
        </p:nvSpPr>
        <p:spPr>
          <a:xfrm>
            <a:off x="6586373"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0" name="Text Field 3">
            <a:extLst>
              <a:ext uri="{FF2B5EF4-FFF2-40B4-BE49-F238E27FC236}">
                <a16:creationId xmlns:a16="http://schemas.microsoft.com/office/drawing/2014/main" id="{850B8E18-DF5F-42A4-AE01-230737F487FE}"/>
              </a:ext>
            </a:extLst>
          </p:cNvPr>
          <p:cNvSpPr>
            <a:spLocks noGrp="1"/>
          </p:cNvSpPr>
          <p:nvPr>
            <p:ph type="body" sz="quarter" idx="140"/>
          </p:nvPr>
        </p:nvSpPr>
        <p:spPr>
          <a:xfrm>
            <a:off x="6372395" y="331808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1" name="Content Placeholder 3">
            <a:extLst>
              <a:ext uri="{FF2B5EF4-FFF2-40B4-BE49-F238E27FC236}">
                <a16:creationId xmlns:a16="http://schemas.microsoft.com/office/drawing/2014/main" id="{CAA5D531-29D3-4EEA-BBB1-E72C7687AFB9}"/>
              </a:ext>
            </a:extLst>
          </p:cNvPr>
          <p:cNvSpPr>
            <a:spLocks noGrp="1" noChangeAspect="1"/>
          </p:cNvSpPr>
          <p:nvPr>
            <p:ph sz="quarter" idx="141" hasCustomPrompt="1"/>
          </p:nvPr>
        </p:nvSpPr>
        <p:spPr>
          <a:xfrm>
            <a:off x="7759535" y="2585515"/>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2" name="Text Field 3">
            <a:extLst>
              <a:ext uri="{FF2B5EF4-FFF2-40B4-BE49-F238E27FC236}">
                <a16:creationId xmlns:a16="http://schemas.microsoft.com/office/drawing/2014/main" id="{3064B959-3D80-45EB-A267-AEC898D6146D}"/>
              </a:ext>
            </a:extLst>
          </p:cNvPr>
          <p:cNvSpPr>
            <a:spLocks noGrp="1"/>
          </p:cNvSpPr>
          <p:nvPr>
            <p:ph type="body" sz="quarter" idx="142"/>
          </p:nvPr>
        </p:nvSpPr>
        <p:spPr>
          <a:xfrm>
            <a:off x="7545557" y="3318089"/>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3" name="Content Placeholder 3">
            <a:extLst>
              <a:ext uri="{FF2B5EF4-FFF2-40B4-BE49-F238E27FC236}">
                <a16:creationId xmlns:a16="http://schemas.microsoft.com/office/drawing/2014/main" id="{F1BE6A50-C6C0-4547-A3E1-1706457FE1E5}"/>
              </a:ext>
            </a:extLst>
          </p:cNvPr>
          <p:cNvSpPr>
            <a:spLocks noGrp="1" noChangeAspect="1"/>
          </p:cNvSpPr>
          <p:nvPr>
            <p:ph sz="quarter" idx="143" hasCustomPrompt="1"/>
          </p:nvPr>
        </p:nvSpPr>
        <p:spPr>
          <a:xfrm>
            <a:off x="720560"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4" name="Text Field 3">
            <a:extLst>
              <a:ext uri="{FF2B5EF4-FFF2-40B4-BE49-F238E27FC236}">
                <a16:creationId xmlns:a16="http://schemas.microsoft.com/office/drawing/2014/main" id="{61CBE71A-B724-446C-83B2-1257404F4F78}"/>
              </a:ext>
            </a:extLst>
          </p:cNvPr>
          <p:cNvSpPr>
            <a:spLocks noGrp="1"/>
          </p:cNvSpPr>
          <p:nvPr>
            <p:ph type="body" sz="quarter" idx="144"/>
          </p:nvPr>
        </p:nvSpPr>
        <p:spPr>
          <a:xfrm>
            <a:off x="506582" y="4489664"/>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5" name="Content Placeholder 3">
            <a:extLst>
              <a:ext uri="{FF2B5EF4-FFF2-40B4-BE49-F238E27FC236}">
                <a16:creationId xmlns:a16="http://schemas.microsoft.com/office/drawing/2014/main" id="{5580FB84-C043-4E0D-A4E6-2C00C21DBEAF}"/>
              </a:ext>
            </a:extLst>
          </p:cNvPr>
          <p:cNvSpPr>
            <a:spLocks noGrp="1" noChangeAspect="1"/>
          </p:cNvSpPr>
          <p:nvPr>
            <p:ph sz="quarter" idx="145" hasCustomPrompt="1"/>
          </p:nvPr>
        </p:nvSpPr>
        <p:spPr>
          <a:xfrm>
            <a:off x="1893722"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6" name="Text Field 3">
            <a:extLst>
              <a:ext uri="{FF2B5EF4-FFF2-40B4-BE49-F238E27FC236}">
                <a16:creationId xmlns:a16="http://schemas.microsoft.com/office/drawing/2014/main" id="{4D5E0180-A1B0-44D8-A0BD-4A7A0EC527CF}"/>
              </a:ext>
            </a:extLst>
          </p:cNvPr>
          <p:cNvSpPr>
            <a:spLocks noGrp="1"/>
          </p:cNvSpPr>
          <p:nvPr>
            <p:ph type="body" sz="quarter" idx="146"/>
          </p:nvPr>
        </p:nvSpPr>
        <p:spPr>
          <a:xfrm>
            <a:off x="1679744" y="4489664"/>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7" name="Content Placeholder 3">
            <a:extLst>
              <a:ext uri="{FF2B5EF4-FFF2-40B4-BE49-F238E27FC236}">
                <a16:creationId xmlns:a16="http://schemas.microsoft.com/office/drawing/2014/main" id="{D4186708-DE83-4237-AE6B-ED6087C16493}"/>
              </a:ext>
            </a:extLst>
          </p:cNvPr>
          <p:cNvSpPr>
            <a:spLocks noGrp="1" noChangeAspect="1"/>
          </p:cNvSpPr>
          <p:nvPr>
            <p:ph sz="quarter" idx="147" hasCustomPrompt="1"/>
          </p:nvPr>
        </p:nvSpPr>
        <p:spPr>
          <a:xfrm>
            <a:off x="3066885"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98" name="Text Field 3">
            <a:extLst>
              <a:ext uri="{FF2B5EF4-FFF2-40B4-BE49-F238E27FC236}">
                <a16:creationId xmlns:a16="http://schemas.microsoft.com/office/drawing/2014/main" id="{907536B1-0BC5-4DE2-A1C9-D1BCB69DEFFF}"/>
              </a:ext>
            </a:extLst>
          </p:cNvPr>
          <p:cNvSpPr>
            <a:spLocks noGrp="1"/>
          </p:cNvSpPr>
          <p:nvPr>
            <p:ph type="body" sz="quarter" idx="148"/>
          </p:nvPr>
        </p:nvSpPr>
        <p:spPr>
          <a:xfrm>
            <a:off x="2852907" y="4489664"/>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99" name="Content Placeholder 3">
            <a:extLst>
              <a:ext uri="{FF2B5EF4-FFF2-40B4-BE49-F238E27FC236}">
                <a16:creationId xmlns:a16="http://schemas.microsoft.com/office/drawing/2014/main" id="{EBC432E9-A691-46AE-AD39-1652950DB525}"/>
              </a:ext>
            </a:extLst>
          </p:cNvPr>
          <p:cNvSpPr>
            <a:spLocks noGrp="1" noChangeAspect="1"/>
          </p:cNvSpPr>
          <p:nvPr>
            <p:ph sz="quarter" idx="149" hasCustomPrompt="1"/>
          </p:nvPr>
        </p:nvSpPr>
        <p:spPr>
          <a:xfrm>
            <a:off x="4240048"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00" name="Text Field 3">
            <a:extLst>
              <a:ext uri="{FF2B5EF4-FFF2-40B4-BE49-F238E27FC236}">
                <a16:creationId xmlns:a16="http://schemas.microsoft.com/office/drawing/2014/main" id="{E80213A8-496F-4A2E-918B-86D44DFC898F}"/>
              </a:ext>
            </a:extLst>
          </p:cNvPr>
          <p:cNvSpPr>
            <a:spLocks noGrp="1"/>
          </p:cNvSpPr>
          <p:nvPr>
            <p:ph type="body" sz="quarter" idx="150"/>
          </p:nvPr>
        </p:nvSpPr>
        <p:spPr>
          <a:xfrm>
            <a:off x="4026070" y="4489664"/>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01" name="Content Placeholder 3">
            <a:extLst>
              <a:ext uri="{FF2B5EF4-FFF2-40B4-BE49-F238E27FC236}">
                <a16:creationId xmlns:a16="http://schemas.microsoft.com/office/drawing/2014/main" id="{442F21CB-88E8-452C-B1FA-9D9DE9259BCD}"/>
              </a:ext>
            </a:extLst>
          </p:cNvPr>
          <p:cNvSpPr>
            <a:spLocks noGrp="1" noChangeAspect="1"/>
          </p:cNvSpPr>
          <p:nvPr>
            <p:ph sz="quarter" idx="151" hasCustomPrompt="1"/>
          </p:nvPr>
        </p:nvSpPr>
        <p:spPr>
          <a:xfrm>
            <a:off x="5413211"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02" name="Text Field 3">
            <a:extLst>
              <a:ext uri="{FF2B5EF4-FFF2-40B4-BE49-F238E27FC236}">
                <a16:creationId xmlns:a16="http://schemas.microsoft.com/office/drawing/2014/main" id="{080CC401-0899-4AEE-9B23-56B56603D2DF}"/>
              </a:ext>
            </a:extLst>
          </p:cNvPr>
          <p:cNvSpPr>
            <a:spLocks noGrp="1"/>
          </p:cNvSpPr>
          <p:nvPr>
            <p:ph type="body" sz="quarter" idx="152"/>
          </p:nvPr>
        </p:nvSpPr>
        <p:spPr>
          <a:xfrm>
            <a:off x="5199233" y="4489664"/>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03" name="Content Placeholder 3">
            <a:extLst>
              <a:ext uri="{FF2B5EF4-FFF2-40B4-BE49-F238E27FC236}">
                <a16:creationId xmlns:a16="http://schemas.microsoft.com/office/drawing/2014/main" id="{012E9C41-D780-4C13-9BB5-DC26B440A662}"/>
              </a:ext>
            </a:extLst>
          </p:cNvPr>
          <p:cNvSpPr>
            <a:spLocks noGrp="1" noChangeAspect="1"/>
          </p:cNvSpPr>
          <p:nvPr>
            <p:ph sz="quarter" idx="153" hasCustomPrompt="1"/>
          </p:nvPr>
        </p:nvSpPr>
        <p:spPr>
          <a:xfrm>
            <a:off x="6586373"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04" name="Text Field 3">
            <a:extLst>
              <a:ext uri="{FF2B5EF4-FFF2-40B4-BE49-F238E27FC236}">
                <a16:creationId xmlns:a16="http://schemas.microsoft.com/office/drawing/2014/main" id="{35AD2BD3-5AA1-4118-8C7D-9F6697DA3C08}"/>
              </a:ext>
            </a:extLst>
          </p:cNvPr>
          <p:cNvSpPr>
            <a:spLocks noGrp="1"/>
          </p:cNvSpPr>
          <p:nvPr>
            <p:ph type="body" sz="quarter" idx="154"/>
          </p:nvPr>
        </p:nvSpPr>
        <p:spPr>
          <a:xfrm>
            <a:off x="6372395" y="4489664"/>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105" name="Content Placeholder 3">
            <a:extLst>
              <a:ext uri="{FF2B5EF4-FFF2-40B4-BE49-F238E27FC236}">
                <a16:creationId xmlns:a16="http://schemas.microsoft.com/office/drawing/2014/main" id="{ACA73A24-612D-4638-BDFF-1FEC45110C48}"/>
              </a:ext>
            </a:extLst>
          </p:cNvPr>
          <p:cNvSpPr>
            <a:spLocks noGrp="1" noChangeAspect="1"/>
          </p:cNvSpPr>
          <p:nvPr>
            <p:ph sz="quarter" idx="155" hasCustomPrompt="1"/>
          </p:nvPr>
        </p:nvSpPr>
        <p:spPr>
          <a:xfrm>
            <a:off x="7759535" y="3757090"/>
            <a:ext cx="696516" cy="693255"/>
          </a:xfrm>
        </p:spPr>
        <p:txBody>
          <a:bodyPr anchor="ctr"/>
          <a:lstStyle>
            <a:lvl1pPr algn="ctr">
              <a:defRPr sz="750">
                <a:latin typeface="+mn-lt"/>
              </a:defRPr>
            </a:lvl1pPr>
            <a:lvl2pPr>
              <a:defRPr sz="750">
                <a:latin typeface="+mn-lt"/>
              </a:defRPr>
            </a:lvl2pPr>
            <a:lvl3pPr>
              <a:defRPr sz="750">
                <a:latin typeface="+mn-lt"/>
              </a:defRPr>
            </a:lvl3pPr>
            <a:lvl4pPr>
              <a:defRPr sz="750">
                <a:latin typeface="+mn-lt"/>
              </a:defRPr>
            </a:lvl4pPr>
            <a:lvl5pPr>
              <a:defRPr sz="750">
                <a:latin typeface="+mn-lt"/>
              </a:defRPr>
            </a:lvl5pPr>
          </a:lstStyle>
          <a:p>
            <a:r>
              <a:rPr lang="en-US" dirty="0"/>
              <a:t>Click icon to add picture</a:t>
            </a:r>
          </a:p>
        </p:txBody>
      </p:sp>
      <p:sp>
        <p:nvSpPr>
          <p:cNvPr id="106" name="Text Field 3">
            <a:extLst>
              <a:ext uri="{FF2B5EF4-FFF2-40B4-BE49-F238E27FC236}">
                <a16:creationId xmlns:a16="http://schemas.microsoft.com/office/drawing/2014/main" id="{9F1EF3F0-4C3E-4557-9BFB-3FD62D465A57}"/>
              </a:ext>
            </a:extLst>
          </p:cNvPr>
          <p:cNvSpPr>
            <a:spLocks noGrp="1"/>
          </p:cNvSpPr>
          <p:nvPr>
            <p:ph type="body" sz="quarter" idx="156"/>
          </p:nvPr>
        </p:nvSpPr>
        <p:spPr>
          <a:xfrm>
            <a:off x="7545557" y="4489664"/>
            <a:ext cx="1124712" cy="205740"/>
          </a:xfrm>
          <a:prstGeom prst="rect">
            <a:avLst/>
          </a:prstGeom>
        </p:spPr>
        <p:txBody>
          <a:bodyPr lIns="0" anchor="t" anchorCtr="0"/>
          <a:lstStyle>
            <a:lvl1pPr marL="0" marR="0" indent="0" algn="ctr" defTabSz="685800" rtl="0" eaLnBrk="1" fontAlgn="auto" latinLnBrk="0" hangingPunct="1">
              <a:lnSpc>
                <a:spcPct val="95000"/>
              </a:lnSpc>
              <a:spcBef>
                <a:spcPts val="225"/>
              </a:spcBef>
              <a:spcAft>
                <a:spcPts val="0"/>
              </a:spcAft>
              <a:buClrTx/>
              <a:buSzTx/>
              <a:buFont typeface="System Font Regular"/>
              <a:buNone/>
              <a:tabLst/>
              <a:defRPr sz="600">
                <a:solidFill>
                  <a:schemeClr val="tx1"/>
                </a:solidFill>
              </a:defRPr>
            </a:lvl1pPr>
            <a:lvl2pPr marL="0" indent="-75438" algn="l">
              <a:spcBef>
                <a:spcPts val="225"/>
              </a:spcBef>
              <a:tabLst/>
              <a:defRPr sz="750"/>
            </a:lvl2pPr>
          </a:lstStyle>
          <a:p>
            <a:pPr marL="0" marR="0" lvl="0" indent="0" algn="ctr" defTabSz="685800" rtl="0" eaLnBrk="1" fontAlgn="auto" latinLnBrk="0" hangingPunct="1">
              <a:lnSpc>
                <a:spcPct val="95000"/>
              </a:lnSpc>
              <a:spcBef>
                <a:spcPts val="225"/>
              </a:spcBef>
              <a:spcAft>
                <a:spcPts val="0"/>
              </a:spcAft>
              <a:buClrTx/>
              <a:buSzTx/>
              <a:buFont typeface="System Font Regular"/>
              <a:buNone/>
              <a:tabLst/>
              <a:defRPr/>
            </a:pPr>
            <a:r>
              <a:rPr lang="en-US"/>
              <a:t>Click to edit Master text styles</a:t>
            </a:r>
          </a:p>
        </p:txBody>
      </p:sp>
      <p:sp>
        <p:nvSpPr>
          <p:cNvPr id="72" name="Date Placeholder 2">
            <a:extLst>
              <a:ext uri="{FF2B5EF4-FFF2-40B4-BE49-F238E27FC236}">
                <a16:creationId xmlns:a16="http://schemas.microsoft.com/office/drawing/2014/main" id="{17F69D7C-D5CB-2441-A601-14C342CD78D6}"/>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73" name="Footer Placeholder 4">
            <a:extLst>
              <a:ext uri="{FF2B5EF4-FFF2-40B4-BE49-F238E27FC236}">
                <a16:creationId xmlns:a16="http://schemas.microsoft.com/office/drawing/2014/main" id="{C1282016-2D58-9D4A-8084-1A80F76FC819}"/>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74" name="Slide Number Placeholder 7">
            <a:extLst>
              <a:ext uri="{FF2B5EF4-FFF2-40B4-BE49-F238E27FC236}">
                <a16:creationId xmlns:a16="http://schemas.microsoft.com/office/drawing/2014/main" id="{5279F801-3E62-C942-B5A8-D89A5029CD29}"/>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21178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guide id="2" pos="4512">
          <p15:clr>
            <a:srgbClr val="FBAE40"/>
          </p15:clr>
        </p15:guide>
        <p15:guide id="3" orient="horz" pos="3672">
          <p15:clr>
            <a:srgbClr val="FBAE40"/>
          </p15:clr>
        </p15:guide>
        <p15:guide id="4" orient="horz" pos="37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_03">
    <p:bg>
      <p:bgPr>
        <a:blipFill dpi="0" rotWithShape="1">
          <a:blip r:embed="rId2" cstate="screen">
            <a:alphaModFix amt="82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7" name="Title 1">
            <a:extLst>
              <a:ext uri="{FF2B5EF4-FFF2-40B4-BE49-F238E27FC236}">
                <a16:creationId xmlns:a16="http://schemas.microsoft.com/office/drawing/2014/main" id="{BCD2C68A-FFF8-5C27-D87A-96E9D3797229}"/>
              </a:ext>
            </a:extLst>
          </p:cNvPr>
          <p:cNvSpPr>
            <a:spLocks noGrp="1"/>
          </p:cNvSpPr>
          <p:nvPr>
            <p:ph type="title"/>
          </p:nvPr>
        </p:nvSpPr>
        <p:spPr>
          <a:xfrm>
            <a:off x="495333" y="120253"/>
            <a:ext cx="3962658" cy="1289447"/>
          </a:xfrm>
        </p:spPr>
        <p:txBody>
          <a:bodyPr anchor="b">
            <a:noAutofit/>
          </a:bodyPr>
          <a:lstStyle>
            <a:lvl1pPr>
              <a:defRPr lang="en-US" sz="3200" dirty="0">
                <a:solidFill>
                  <a:schemeClr val="bg1"/>
                </a:solidFill>
              </a:defRPr>
            </a:lvl1pPr>
          </a:lstStyle>
          <a:p>
            <a:r>
              <a:rPr lang="en-GB"/>
              <a:t>Click to edit Master title style</a:t>
            </a:r>
            <a:endParaRPr lang="en-US" dirty="0"/>
          </a:p>
        </p:txBody>
      </p:sp>
      <p:sp>
        <p:nvSpPr>
          <p:cNvPr id="8" name="Text Placeholder 2">
            <a:extLst>
              <a:ext uri="{FF2B5EF4-FFF2-40B4-BE49-F238E27FC236}">
                <a16:creationId xmlns:a16="http://schemas.microsoft.com/office/drawing/2014/main" id="{26737780-3B2C-D78C-CBA7-307FE921151C}"/>
              </a:ext>
            </a:extLst>
          </p:cNvPr>
          <p:cNvSpPr>
            <a:spLocks noGrp="1"/>
          </p:cNvSpPr>
          <p:nvPr>
            <p:ph type="body" idx="1"/>
          </p:nvPr>
        </p:nvSpPr>
        <p:spPr>
          <a:xfrm>
            <a:off x="495332" y="1639689"/>
            <a:ext cx="3359369" cy="1732161"/>
          </a:xfrm>
        </p:spPr>
        <p:txBody>
          <a:bodyPr>
            <a:noAutofit/>
          </a:bodyPr>
          <a:lstStyle>
            <a:lvl1pPr marL="0" indent="0">
              <a:lnSpc>
                <a:spcPct val="110000"/>
              </a:lnSpc>
              <a:buNone/>
              <a:defRPr sz="1600" b="0" i="0">
                <a:solidFill>
                  <a:schemeClr val="bg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GB"/>
              <a:t>Click to edit Master text styles</a:t>
            </a:r>
          </a:p>
        </p:txBody>
      </p:sp>
      <p:pic>
        <p:nvPicPr>
          <p:cNvPr id="9" name="Picture 8" descr="A picture containing graphics, graphic design, flag, art&#10;&#10;Description automatically generated">
            <a:extLst>
              <a:ext uri="{FF2B5EF4-FFF2-40B4-BE49-F238E27FC236}">
                <a16:creationId xmlns:a16="http://schemas.microsoft.com/office/drawing/2014/main" id="{B179BE55-F849-7B03-7010-4AD77FB06F2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511778" y="-5931"/>
            <a:ext cx="5632222" cy="5149431"/>
          </a:xfrm>
          <a:prstGeom prst="rect">
            <a:avLst/>
          </a:prstGeom>
        </p:spPr>
      </p:pic>
    </p:spTree>
    <p:extLst>
      <p:ext uri="{BB962C8B-B14F-4D97-AF65-F5344CB8AC3E}">
        <p14:creationId xmlns:p14="http://schemas.microsoft.com/office/powerpoint/2010/main" val="341335350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ght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 uri="{C183D7F6-B498-43B3-948B-1728B52AA6E4}">
                <adec:decorative xmlns:adec="http://schemas.microsoft.com/office/drawing/2017/decorative" val="1"/>
              </a:ext>
            </a:extLst>
          </p:cNvPr>
          <p:cNvPicPr>
            <a:picLocks noChangeAspect="1"/>
          </p:cNvPicPr>
          <p:nvPr userDrawn="1"/>
        </p:nvPicPr>
        <p:blipFill>
          <a:blip r:embed="rId2">
            <a:alphaModFix amt="40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1" name="Rectangle 10">
            <a:extLst>
              <a:ext uri="{FF2B5EF4-FFF2-40B4-BE49-F238E27FC236}">
                <a16:creationId xmlns:a16="http://schemas.microsoft.com/office/drawing/2014/main" id="{7B4D86BA-0324-4CFB-8752-C34AB1C7DA95}"/>
              </a:ext>
              <a:ext uri="{C183D7F6-B498-43B3-948B-1728B52AA6E4}">
                <adec:decorative xmlns:adec="http://schemas.microsoft.com/office/drawing/2017/decorative" val="1"/>
              </a:ext>
            </a:extLst>
          </p:cNvPr>
          <p:cNvSpPr/>
          <p:nvPr userDrawn="1"/>
        </p:nvSpPr>
        <p:spPr>
          <a:xfrm>
            <a:off x="587909" y="2853679"/>
            <a:ext cx="226314" cy="3428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576653" y="1752849"/>
            <a:ext cx="7619238" cy="960120"/>
          </a:xfrm>
          <a:noFill/>
        </p:spPr>
        <p:txBody>
          <a:bodyPr vert="horz" wrap="square" lIns="0" tIns="0" rIns="0" bIns="0" rtlCol="0" anchor="b">
            <a:noAutofit/>
          </a:bodyPr>
          <a:lstStyle>
            <a:lvl1pPr>
              <a:lnSpc>
                <a:spcPct val="95000"/>
              </a:lnSpc>
              <a:defRPr lang="en-US" sz="3000" b="0" dirty="0">
                <a:latin typeface="+mj-lt"/>
              </a:defRPr>
            </a:lvl1pPr>
          </a:lstStyle>
          <a:p>
            <a:pPr lvl="0">
              <a:lnSpc>
                <a:spcPct val="100000"/>
              </a:lnSpc>
            </a:pPr>
            <a:r>
              <a:rPr lang="en-US" dirty="0"/>
              <a:t>Click to add divider title (up to two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582517" y="3101395"/>
            <a:ext cx="7619238" cy="510938"/>
          </a:xfrm>
          <a:prstGeom prst="rect">
            <a:avLst/>
          </a:prstGeom>
          <a:noFill/>
        </p:spPr>
        <p:txBody>
          <a:bodyPr>
            <a:noAutofit/>
          </a:bodyPr>
          <a:lstStyle>
            <a:lvl1pPr marL="0" marR="0" indent="0" algn="l" defTabSz="685800" rtl="0" eaLnBrk="1" fontAlgn="auto" latinLnBrk="0" hangingPunct="1">
              <a:lnSpc>
                <a:spcPct val="95000"/>
              </a:lnSpc>
              <a:spcBef>
                <a:spcPts val="450"/>
              </a:spcBef>
              <a:spcAft>
                <a:spcPts val="0"/>
              </a:spcAft>
              <a:buClrTx/>
              <a:buSzTx/>
              <a:buFont typeface="Arial" panose="020B0604020202020204" pitchFamily="34" charset="0"/>
              <a:buNone/>
              <a:tabLst/>
              <a:defRPr sz="1350" b="0">
                <a:solidFill>
                  <a:schemeClr val="accent4"/>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349802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 Divider_Pilla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8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587909" y="2853679"/>
            <a:ext cx="226314" cy="3428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576653" y="1752849"/>
            <a:ext cx="7619238" cy="960120"/>
          </a:xfrm>
          <a:noFill/>
        </p:spPr>
        <p:txBody>
          <a:bodyPr vert="horz" wrap="square" lIns="0" tIns="0" rIns="0" bIns="0" rtlCol="0" anchor="b">
            <a:noAutofit/>
          </a:bodyPr>
          <a:lstStyle>
            <a:lvl1pPr>
              <a:lnSpc>
                <a:spcPct val="95000"/>
              </a:lnSpc>
              <a:defRPr lang="en-US" sz="3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582517" y="3101395"/>
            <a:ext cx="7619238" cy="510938"/>
          </a:xfrm>
          <a:prstGeom prst="rect">
            <a:avLst/>
          </a:prstGeom>
          <a:noFill/>
        </p:spPr>
        <p:txBody>
          <a:bodyPr>
            <a:noAutofit/>
          </a:bodyPr>
          <a:lstStyle>
            <a:lvl1pPr marL="0" marR="0" indent="0" algn="l" defTabSz="685800" rtl="0" eaLnBrk="1" fontAlgn="auto" latinLnBrk="0" hangingPunct="1">
              <a:lnSpc>
                <a:spcPct val="95000"/>
              </a:lnSpc>
              <a:spcBef>
                <a:spcPts val="450"/>
              </a:spcBef>
              <a:spcAft>
                <a:spcPts val="0"/>
              </a:spcAft>
              <a:buClrTx/>
              <a:buSzTx/>
              <a:buFont typeface="Arial" panose="020B0604020202020204" pitchFamily="34" charset="0"/>
              <a:buNone/>
              <a:tabLst/>
              <a:defRPr sz="1350" b="0">
                <a:solidFill>
                  <a:schemeClr val="accent4"/>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857071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Dark - Divider_Pillar">
    <p:bg>
      <p:bgPr>
        <a:solidFill>
          <a:schemeClr val="accent5"/>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576653" y="1752849"/>
            <a:ext cx="7619238" cy="960120"/>
          </a:xfrm>
          <a:noFill/>
        </p:spPr>
        <p:txBody>
          <a:bodyPr vert="horz" wrap="square" lIns="0" tIns="0" rIns="0" bIns="0" rtlCol="0" anchor="b">
            <a:noAutofit/>
          </a:bodyPr>
          <a:lstStyle>
            <a:lvl1pPr>
              <a:lnSpc>
                <a:spcPct val="95000"/>
              </a:lnSpc>
              <a:defRPr lang="en-US" sz="3000" b="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582517" y="3101395"/>
            <a:ext cx="7619238" cy="510938"/>
          </a:xfrm>
          <a:prstGeom prst="rect">
            <a:avLst/>
          </a:prstGeom>
          <a:noFill/>
        </p:spPr>
        <p:txBody>
          <a:bodyPr>
            <a:noAutofit/>
          </a:bodyPr>
          <a:lstStyle>
            <a:lvl1pPr marL="0" marR="0" indent="0" algn="l" defTabSz="685800" rtl="0" eaLnBrk="1" fontAlgn="auto" latinLnBrk="0" hangingPunct="1">
              <a:lnSpc>
                <a:spcPct val="95000"/>
              </a:lnSpc>
              <a:spcBef>
                <a:spcPts val="450"/>
              </a:spcBef>
              <a:spcAft>
                <a:spcPts val="0"/>
              </a:spcAft>
              <a:buClrTx/>
              <a:buSzTx/>
              <a:buFont typeface="Arial" panose="020B0604020202020204" pitchFamily="34" charset="0"/>
              <a:buNone/>
              <a:tabLst/>
              <a:defRPr sz="1350" b="0">
                <a:solidFill>
                  <a:schemeClr val="accent1"/>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Subhead goes here</a:t>
            </a:r>
          </a:p>
        </p:txBody>
      </p:sp>
      <p:pic>
        <p:nvPicPr>
          <p:cNvPr id="4" name="Picture 3">
            <a:extLst>
              <a:ext uri="{FF2B5EF4-FFF2-40B4-BE49-F238E27FC236}">
                <a16:creationId xmlns:a16="http://schemas.microsoft.com/office/drawing/2014/main" id="{29CF9FCE-AE1C-564C-8F89-B5CD38A47D6F}"/>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7" name="Rectangle 6">
            <a:extLst>
              <a:ext uri="{FF2B5EF4-FFF2-40B4-BE49-F238E27FC236}">
                <a16:creationId xmlns:a16="http://schemas.microsoft.com/office/drawing/2014/main" id="{C543FCF3-AE26-4DE7-A6C3-3940B3E78E3F}"/>
              </a:ext>
              <a:ext uri="{C183D7F6-B498-43B3-948B-1728B52AA6E4}">
                <adec:decorative xmlns:adec="http://schemas.microsoft.com/office/drawing/2017/decorative" val="1"/>
              </a:ext>
            </a:extLst>
          </p:cNvPr>
          <p:cNvSpPr/>
          <p:nvPr userDrawn="1"/>
        </p:nvSpPr>
        <p:spPr>
          <a:xfrm>
            <a:off x="587909" y="2853679"/>
            <a:ext cx="226314" cy="3428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36800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9143999" cy="5143499"/>
          </a:xfrm>
          <a:prstGeom prst="rect">
            <a:avLst/>
          </a:prstGeom>
          <a:ln>
            <a:noFill/>
          </a:ln>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576072" y="742950"/>
            <a:ext cx="2214563" cy="609600"/>
          </a:xfrm>
        </p:spPr>
        <p:txBody>
          <a:bodyPr/>
          <a:lstStyle>
            <a:lvl5pPr marL="54864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76656" y="1371601"/>
            <a:ext cx="6036900" cy="1519835"/>
          </a:xfrm>
          <a:noFill/>
        </p:spPr>
        <p:txBody>
          <a:bodyPr vert="horz" wrap="square" lIns="0" tIns="0" rIns="0" bIns="0" rtlCol="0" anchor="b" anchorCtr="0">
            <a:noAutofit/>
          </a:bodyPr>
          <a:lstStyle>
            <a:lvl1pPr>
              <a:lnSpc>
                <a:spcPct val="100000"/>
              </a:lnSpc>
              <a:defRPr lang="en-US" sz="24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587909" y="3119809"/>
            <a:ext cx="226314" cy="3428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571500" y="3405187"/>
            <a:ext cx="4000499" cy="199718"/>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571500" y="3658382"/>
            <a:ext cx="4000499" cy="671386"/>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2024, Oracle and/or its affiliates  |  Confidential: Internal/Restricted/Highly Restricted</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36033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Light - Quote with Data Texture Background">
    <p:bg>
      <p:bgPr>
        <a:solidFill>
          <a:srgbClr val="F1EFED">
            <a:alpha val="60000"/>
          </a:srgbClr>
        </a:solidFill>
        <a:effectLst/>
      </p:bgPr>
    </p:bg>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a:blip r:embed="rId2">
            <a:alphaModFix amt="70000"/>
            <a:extLst>
              <a:ext uri="{28A0092B-C50C-407E-A947-70E740481C1C}">
                <a14:useLocalDpi xmlns:a14="http://schemas.microsoft.com/office/drawing/2010/main"/>
              </a:ext>
            </a:extLst>
          </a:blip>
          <a:srcRect/>
          <a:stretch/>
        </p:blipFill>
        <p:spPr>
          <a:xfrm>
            <a:off x="1" y="0"/>
            <a:ext cx="9143999" cy="5143499"/>
          </a:xfrm>
          <a:prstGeom prst="rect">
            <a:avLst/>
          </a:prstGeom>
          <a:ln>
            <a:noFill/>
          </a:ln>
        </p:spPr>
      </p:pic>
      <p:sp>
        <p:nvSpPr>
          <p:cNvPr id="16" name="Content Placeholder 2">
            <a:extLst>
              <a:ext uri="{FF2B5EF4-FFF2-40B4-BE49-F238E27FC236}">
                <a16:creationId xmlns:a16="http://schemas.microsoft.com/office/drawing/2014/main" id="{14E9E8A0-CEF0-48D1-9D49-C5F2C923CC7A}"/>
              </a:ext>
            </a:extLst>
          </p:cNvPr>
          <p:cNvSpPr>
            <a:spLocks noGrp="1"/>
          </p:cNvSpPr>
          <p:nvPr>
            <p:ph sz="quarter" idx="45" hasCustomPrompt="1"/>
          </p:nvPr>
        </p:nvSpPr>
        <p:spPr>
          <a:xfrm>
            <a:off x="578644" y="740664"/>
            <a:ext cx="2214563" cy="609600"/>
          </a:xfrm>
        </p:spPr>
        <p:txBody>
          <a:bodyPr/>
          <a:lstStyle>
            <a:lvl5pPr marL="54864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76656" y="1371601"/>
            <a:ext cx="6036900" cy="1519835"/>
          </a:xfrm>
          <a:noFill/>
        </p:spPr>
        <p:txBody>
          <a:bodyPr vert="horz" wrap="square" lIns="0" tIns="0" rIns="0" bIns="0" rtlCol="0" anchor="b" anchorCtr="0">
            <a:noAutofit/>
          </a:bodyPr>
          <a:lstStyle>
            <a:lvl1pPr>
              <a:lnSpc>
                <a:spcPct val="100000"/>
              </a:lnSpc>
              <a:defRPr lang="en-US" sz="24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571500" y="3405187"/>
            <a:ext cx="4000499" cy="199718"/>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571500" y="3658382"/>
            <a:ext cx="4000499" cy="671386"/>
          </a:xfrm>
          <a:prstGeom prst="rect">
            <a:avLst/>
          </a:prstGeom>
        </p:spPr>
        <p:txBody>
          <a:bodyPr>
            <a:noAutofit/>
          </a:bodyPr>
          <a:lstStyle>
            <a:lvl1pPr>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dirty="0"/>
              <a:t>Copyright © 2024, Oracle and/or its affiliates  |  Confidential: Internal/Restricted/Highly Restricted</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en-US"/>
              <a:t>[Date]</a:t>
            </a:r>
            <a:endParaRPr lang="en-US" dirty="0"/>
          </a:p>
        </p:txBody>
      </p:sp>
      <p:sp>
        <p:nvSpPr>
          <p:cNvPr id="11" name="Rectangle 10">
            <a:extLst>
              <a:ext uri="{FF2B5EF4-FFF2-40B4-BE49-F238E27FC236}">
                <a16:creationId xmlns:a16="http://schemas.microsoft.com/office/drawing/2014/main" id="{04BEBCA3-3E15-4D46-8D41-4C7FE43D8D8A}"/>
              </a:ext>
              <a:ext uri="{C183D7F6-B498-43B3-948B-1728B52AA6E4}">
                <adec:decorative xmlns:adec="http://schemas.microsoft.com/office/drawing/2017/decorative" val="1"/>
              </a:ext>
            </a:extLst>
          </p:cNvPr>
          <p:cNvSpPr/>
          <p:nvPr userDrawn="1"/>
        </p:nvSpPr>
        <p:spPr>
          <a:xfrm>
            <a:off x="587909" y="3119809"/>
            <a:ext cx="226314" cy="3428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8733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9144000" cy="5143500"/>
          </a:xfrm>
          <a:prstGeom prst="rect">
            <a:avLst/>
          </a:prstGeom>
        </p:spPr>
      </p:pic>
      <p:sp>
        <p:nvSpPr>
          <p:cNvPr id="16" name="Content Placeholder 2">
            <a:extLst>
              <a:ext uri="{FF2B5EF4-FFF2-40B4-BE49-F238E27FC236}">
                <a16:creationId xmlns:a16="http://schemas.microsoft.com/office/drawing/2014/main" id="{452DE64F-4015-4E7C-8AB5-9C049FB7236C}"/>
              </a:ext>
            </a:extLst>
          </p:cNvPr>
          <p:cNvSpPr>
            <a:spLocks noGrp="1"/>
          </p:cNvSpPr>
          <p:nvPr>
            <p:ph sz="quarter" idx="45" hasCustomPrompt="1"/>
          </p:nvPr>
        </p:nvSpPr>
        <p:spPr>
          <a:xfrm>
            <a:off x="578644" y="740664"/>
            <a:ext cx="2214563" cy="609600"/>
          </a:xfrm>
        </p:spPr>
        <p:txBody>
          <a:bodyPr/>
          <a:lstStyle>
            <a:lvl5pPr marL="548640" indent="0">
              <a:buNone/>
              <a:defRPr/>
            </a:lvl5pPr>
          </a:lstStyle>
          <a:p>
            <a:pPr lvl="0"/>
            <a:r>
              <a:rPr lang="en-US" dirty="0"/>
              <a:t>Click to add logo</a:t>
            </a:r>
          </a:p>
        </p:txBody>
      </p:sp>
      <p:sp>
        <p:nvSpPr>
          <p:cNvPr id="18" name="Title">
            <a:extLst>
              <a:ext uri="{FF2B5EF4-FFF2-40B4-BE49-F238E27FC236}">
                <a16:creationId xmlns:a16="http://schemas.microsoft.com/office/drawing/2014/main" id="{5967C2BF-753C-4C23-BB50-41EC2320F96D}"/>
              </a:ext>
            </a:extLst>
          </p:cNvPr>
          <p:cNvSpPr>
            <a:spLocks noGrp="1"/>
          </p:cNvSpPr>
          <p:nvPr>
            <p:ph type="title" hasCustomPrompt="1"/>
          </p:nvPr>
        </p:nvSpPr>
        <p:spPr>
          <a:xfrm>
            <a:off x="576656" y="1371601"/>
            <a:ext cx="6036900" cy="1519835"/>
          </a:xfrm>
          <a:noFill/>
        </p:spPr>
        <p:txBody>
          <a:bodyPr vert="horz" wrap="square" lIns="0" tIns="0" rIns="0" bIns="0" rtlCol="0" anchor="b" anchorCtr="0">
            <a:noAutofit/>
          </a:bodyPr>
          <a:lstStyle>
            <a:lvl1pPr>
              <a:lnSpc>
                <a:spcPct val="100000"/>
              </a:lnSpc>
              <a:defRPr lang="en-US" sz="24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571500" y="3408427"/>
            <a:ext cx="4000499" cy="199718"/>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571500" y="3655314"/>
            <a:ext cx="4000499" cy="671386"/>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dirty="0"/>
              <a:t>Copyright © 2024, Oracle and/or its affiliates  |  Confidential: Internal/Restricted/Highly Restricted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en-US"/>
              <a:t>[Date]</a:t>
            </a:r>
            <a:endParaRPr lang="en-US" dirty="0"/>
          </a:p>
        </p:txBody>
      </p:sp>
      <p:sp>
        <p:nvSpPr>
          <p:cNvPr id="17" name="Rectangle 16">
            <a:extLst>
              <a:ext uri="{FF2B5EF4-FFF2-40B4-BE49-F238E27FC236}">
                <a16:creationId xmlns:a16="http://schemas.microsoft.com/office/drawing/2014/main" id="{626AAC4F-13E9-4EF3-A949-C9CF5787BA39}"/>
              </a:ext>
              <a:ext uri="{C183D7F6-B498-43B3-948B-1728B52AA6E4}">
                <adec:decorative xmlns:adec="http://schemas.microsoft.com/office/drawing/2017/decorative" val="1"/>
              </a:ext>
            </a:extLst>
          </p:cNvPr>
          <p:cNvSpPr/>
          <p:nvPr userDrawn="1"/>
        </p:nvSpPr>
        <p:spPr>
          <a:xfrm>
            <a:off x="587909" y="3120391"/>
            <a:ext cx="226314" cy="3428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664674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_Pillar">
    <p:bg>
      <p:bgPr>
        <a:solidFill>
          <a:schemeClr val="accent5"/>
        </a:solidFill>
        <a:effectLst/>
      </p:bgPr>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9144000" cy="5143500"/>
          </a:xfrm>
          <a:prstGeom prst="rect">
            <a:avLst/>
          </a:prstGeom>
        </p:spPr>
      </p:pic>
      <p:sp>
        <p:nvSpPr>
          <p:cNvPr id="19" name="Content Placeholder 2">
            <a:extLst>
              <a:ext uri="{FF2B5EF4-FFF2-40B4-BE49-F238E27FC236}">
                <a16:creationId xmlns:a16="http://schemas.microsoft.com/office/drawing/2014/main" id="{716F2B04-1C62-44A0-A70F-43AAE5D3C5F9}"/>
              </a:ext>
            </a:extLst>
          </p:cNvPr>
          <p:cNvSpPr>
            <a:spLocks noGrp="1"/>
          </p:cNvSpPr>
          <p:nvPr>
            <p:ph sz="quarter" idx="45" hasCustomPrompt="1"/>
          </p:nvPr>
        </p:nvSpPr>
        <p:spPr>
          <a:xfrm>
            <a:off x="578644" y="740664"/>
            <a:ext cx="2214563" cy="609600"/>
          </a:xfrm>
        </p:spPr>
        <p:txBody>
          <a:bodyPr/>
          <a:lstStyle>
            <a:lvl5pPr marL="548640" indent="0">
              <a:buNone/>
              <a:defRPr/>
            </a:lvl5pPr>
          </a:lstStyle>
          <a:p>
            <a:pPr lvl="0"/>
            <a:r>
              <a:rPr lang="en-US" dirty="0"/>
              <a:t>Click to add logo</a:t>
            </a:r>
          </a:p>
        </p:txBody>
      </p:sp>
      <p:sp>
        <p:nvSpPr>
          <p:cNvPr id="16" name="Title">
            <a:extLst>
              <a:ext uri="{FF2B5EF4-FFF2-40B4-BE49-F238E27FC236}">
                <a16:creationId xmlns:a16="http://schemas.microsoft.com/office/drawing/2014/main" id="{E8E870D0-AA7A-4DF2-9451-37FC290C03DC}"/>
              </a:ext>
            </a:extLst>
          </p:cNvPr>
          <p:cNvSpPr>
            <a:spLocks noGrp="1"/>
          </p:cNvSpPr>
          <p:nvPr>
            <p:ph type="title" hasCustomPrompt="1"/>
          </p:nvPr>
        </p:nvSpPr>
        <p:spPr>
          <a:xfrm>
            <a:off x="576656" y="1371601"/>
            <a:ext cx="6036900" cy="1519835"/>
          </a:xfrm>
          <a:noFill/>
        </p:spPr>
        <p:txBody>
          <a:bodyPr vert="horz" wrap="square" lIns="0" tIns="0" rIns="0" bIns="0" rtlCol="0" anchor="b" anchorCtr="0">
            <a:noAutofit/>
          </a:bodyPr>
          <a:lstStyle>
            <a:lvl1pPr>
              <a:lnSpc>
                <a:spcPct val="100000"/>
              </a:lnSpc>
              <a:defRPr lang="en-US" sz="2400" b="0">
                <a:latin typeface="+mj-lt"/>
                <a:cs typeface="Oracle Sans Tab" panose="020B0503020204020204" pitchFamily="34" charset="0"/>
              </a:defRPr>
            </a:lvl1pPr>
          </a:lstStyle>
          <a:p>
            <a:pPr lvl="0"/>
            <a:r>
              <a:rPr lang="en-US" dirty="0"/>
              <a:t>“Click to type customer or partner quote surrounded by quotation marks. Remove or 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571500" y="3408427"/>
            <a:ext cx="4000499" cy="199718"/>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571500" y="3655314"/>
            <a:ext cx="4000499" cy="671386"/>
          </a:xfrm>
          <a:prstGeom prst="rect">
            <a:avLst/>
          </a:prstGeom>
        </p:spPr>
        <p:txBody>
          <a:bodyPr>
            <a:noAutofit/>
          </a:bodyPr>
          <a:lstStyle>
            <a:lvl1pPr>
              <a:defRPr/>
            </a:lvl1pPr>
          </a:lstStyle>
          <a:p>
            <a:pPr lvl="0"/>
            <a:r>
              <a:rPr lang="en-US" dirty="0"/>
              <a:t>Additional information if needed</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lvl1pPr>
              <a:defRPr>
                <a:solidFill>
                  <a:schemeClr val="tx1"/>
                </a:solidFill>
              </a:defRPr>
            </a:lvl1pPr>
          </a:lstStyle>
          <a:p>
            <a:r>
              <a:rPr lang="en-US"/>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14" name="Rectangle 13">
            <a:extLst>
              <a:ext uri="{FF2B5EF4-FFF2-40B4-BE49-F238E27FC236}">
                <a16:creationId xmlns:a16="http://schemas.microsoft.com/office/drawing/2014/main" id="{DE459031-A6BC-1E4E-8B6D-4472115AE720}"/>
              </a:ext>
              <a:ext uri="{C183D7F6-B498-43B3-948B-1728B52AA6E4}">
                <adec:decorative xmlns:adec="http://schemas.microsoft.com/office/drawing/2017/decorative" val="1"/>
              </a:ext>
            </a:extLst>
          </p:cNvPr>
          <p:cNvSpPr/>
          <p:nvPr userDrawn="1"/>
        </p:nvSpPr>
        <p:spPr>
          <a:xfrm>
            <a:off x="587909" y="3120391"/>
            <a:ext cx="226314" cy="3428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rgbClr val="FACD62"/>
              </a:solidFill>
            </a:endParaRPr>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22777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ight - Quote with Picture">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BB4B0E6C-0C20-D444-9789-A9966B9CBD9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40000"/>
          <a:stretch/>
        </p:blipFill>
        <p:spPr>
          <a:xfrm>
            <a:off x="3657600" y="0"/>
            <a:ext cx="5486401" cy="5143499"/>
          </a:xfrm>
          <a:prstGeom prst="rect">
            <a:avLst/>
          </a:prstGeom>
          <a:ln>
            <a:noFill/>
          </a:ln>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3657600" cy="5143500"/>
          </a:xfrm>
        </p:spPr>
        <p:txBody>
          <a:bodyPr anchor="ctr" anchorCtr="1"/>
          <a:lstStyle>
            <a:lvl1pPr>
              <a:defRPr/>
            </a:lvl1pPr>
          </a:lstStyle>
          <a:p>
            <a:r>
              <a:rPr lang="en-US" dirty="0"/>
              <a:t>Click to add image</a:t>
            </a:r>
          </a:p>
        </p:txBody>
      </p:sp>
      <p:sp>
        <p:nvSpPr>
          <p:cNvPr id="17" name="Content Placeholder 2">
            <a:extLst>
              <a:ext uri="{FF2B5EF4-FFF2-40B4-BE49-F238E27FC236}">
                <a16:creationId xmlns:a16="http://schemas.microsoft.com/office/drawing/2014/main" id="{34698861-1541-4CC3-82CE-923021528A47}"/>
              </a:ext>
            </a:extLst>
          </p:cNvPr>
          <p:cNvSpPr>
            <a:spLocks noGrp="1"/>
          </p:cNvSpPr>
          <p:nvPr>
            <p:ph sz="quarter" idx="46" hasCustomPrompt="1"/>
          </p:nvPr>
        </p:nvSpPr>
        <p:spPr>
          <a:xfrm>
            <a:off x="4073652" y="905256"/>
            <a:ext cx="2204639" cy="630936"/>
          </a:xfrm>
        </p:spPr>
        <p:txBody>
          <a:bodyPr/>
          <a:lstStyle>
            <a:lvl5pPr marL="548640" indent="0">
              <a:buNone/>
              <a:defRPr/>
            </a:lvl5pPr>
          </a:lstStyle>
          <a:p>
            <a:pPr lvl="0"/>
            <a:r>
              <a:rPr lang="en-US" dirty="0"/>
              <a:t>Click to add logo</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4029633" y="1825897"/>
            <a:ext cx="4550322" cy="1384994"/>
          </a:xfrm>
          <a:noFill/>
        </p:spPr>
        <p:txBody>
          <a:bodyPr vert="horz" wrap="square" lIns="0" tIns="0" rIns="0" bIns="0" rtlCol="0" anchor="b" anchorCtr="0">
            <a:spAutoFit/>
          </a:bodyPr>
          <a:lstStyle>
            <a:lvl1pPr>
              <a:lnSpc>
                <a:spcPct val="100000"/>
              </a:lnSpc>
              <a:defRPr lang="en-US" sz="225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4029633" y="3737352"/>
            <a:ext cx="4540972" cy="199718"/>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4029633" y="3990546"/>
            <a:ext cx="4540972" cy="589789"/>
          </a:xfrm>
          <a:prstGeom prst="rect">
            <a:avLst/>
          </a:prstGeom>
        </p:spPr>
        <p:txBody>
          <a:bodyPr>
            <a:noAutofit/>
          </a:bodyPr>
          <a:lstStyle>
            <a:lvl1pPr>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dirty="0"/>
              <a:t>Copyright © 2024, Oracle and/or its affiliates  |  Confidential: Internal/Restricted/Highly Restricted</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16" name="Rectangle 15">
            <a:extLst>
              <a:ext uri="{FF2B5EF4-FFF2-40B4-BE49-F238E27FC236}">
                <a16:creationId xmlns:a16="http://schemas.microsoft.com/office/drawing/2014/main" id="{8DA8AC6E-786E-48E9-B3F3-F0E879B2C7F3}"/>
              </a:ext>
              <a:ext uri="{C183D7F6-B498-43B3-948B-1728B52AA6E4}">
                <adec:decorative xmlns:adec="http://schemas.microsoft.com/office/drawing/2017/decorative" val="1"/>
              </a:ext>
            </a:extLst>
          </p:cNvPr>
          <p:cNvSpPr/>
          <p:nvPr userDrawn="1"/>
        </p:nvSpPr>
        <p:spPr>
          <a:xfrm>
            <a:off x="4046042" y="3448777"/>
            <a:ext cx="226314" cy="3428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spTree>
    <p:extLst>
      <p:ext uri="{BB962C8B-B14F-4D97-AF65-F5344CB8AC3E}">
        <p14:creationId xmlns:p14="http://schemas.microsoft.com/office/powerpoint/2010/main" val="21936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3657600" cy="5143500"/>
          </a:xfrm>
        </p:spPr>
        <p:txBody>
          <a:bodyPr anchor="ctr" anchorCtr="1"/>
          <a:lstStyle>
            <a:lvl1pPr marL="0" marR="0" indent="0" algn="l" defTabSz="685800" rtl="0" eaLnBrk="1" fontAlgn="auto" latinLnBrk="0" hangingPunct="1">
              <a:lnSpc>
                <a:spcPct val="95000"/>
              </a:lnSpc>
              <a:spcBef>
                <a:spcPts val="450"/>
              </a:spcBef>
              <a:spcAft>
                <a:spcPts val="0"/>
              </a:spcAft>
              <a:buClrTx/>
              <a:buSzTx/>
              <a:buFont typeface="System Font Regular"/>
              <a:buNone/>
              <a:tabLst/>
              <a:defRPr/>
            </a:lvl1pPr>
          </a:lstStyle>
          <a:p>
            <a:pPr marL="0" marR="0" lvl="0" indent="0" algn="l" defTabSz="685800" rtl="0" eaLnBrk="1" fontAlgn="auto" latinLnBrk="0" hangingPunct="1">
              <a:lnSpc>
                <a:spcPct val="95000"/>
              </a:lnSpc>
              <a:spcBef>
                <a:spcPts val="450"/>
              </a:spcBef>
              <a:spcAft>
                <a:spcPts val="0"/>
              </a:spcAft>
              <a:buClrTx/>
              <a:buSzTx/>
              <a:buFont typeface="System Font Regular"/>
              <a:buNone/>
              <a:tabLst/>
              <a:defRPr/>
            </a:pPr>
            <a:r>
              <a:rPr lang="en-US" dirty="0"/>
              <a:t>Click to add image</a:t>
            </a:r>
          </a:p>
        </p:txBody>
      </p:sp>
      <p:sp>
        <p:nvSpPr>
          <p:cNvPr id="17" name="Content Placeholder 2">
            <a:extLst>
              <a:ext uri="{FF2B5EF4-FFF2-40B4-BE49-F238E27FC236}">
                <a16:creationId xmlns:a16="http://schemas.microsoft.com/office/drawing/2014/main" id="{F8B6C609-C846-404C-9A09-E3C80CBD2084}"/>
              </a:ext>
            </a:extLst>
          </p:cNvPr>
          <p:cNvSpPr>
            <a:spLocks noGrp="1"/>
          </p:cNvSpPr>
          <p:nvPr>
            <p:ph sz="quarter" idx="46" hasCustomPrompt="1"/>
          </p:nvPr>
        </p:nvSpPr>
        <p:spPr>
          <a:xfrm>
            <a:off x="4079081" y="903743"/>
            <a:ext cx="2204639" cy="630936"/>
          </a:xfrm>
        </p:spPr>
        <p:txBody>
          <a:bodyPr/>
          <a:lstStyle>
            <a:lvl5pPr marL="548640" indent="0">
              <a:buNone/>
              <a:defRPr/>
            </a:lvl5pPr>
          </a:lstStyle>
          <a:p>
            <a:pPr lvl="0"/>
            <a:r>
              <a:rPr lang="en-US" dirty="0"/>
              <a:t>Click to add logo</a:t>
            </a:r>
          </a:p>
        </p:txBody>
      </p:sp>
      <p:pic>
        <p:nvPicPr>
          <p:cNvPr id="14" name="Data Texture Image">
            <a:extLst>
              <a:ext uri="{FF2B5EF4-FFF2-40B4-BE49-F238E27FC236}">
                <a16:creationId xmlns:a16="http://schemas.microsoft.com/office/drawing/2014/main" id="{D296E9E1-B17B-C942-817D-5074E6FD1C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bwMode="invGray">
          <a:xfrm>
            <a:off x="3657600" y="0"/>
            <a:ext cx="5486400" cy="51435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4034046" y="1826271"/>
            <a:ext cx="4538454" cy="1384994"/>
          </a:xfrm>
          <a:noFill/>
        </p:spPr>
        <p:txBody>
          <a:bodyPr vert="horz" wrap="square" lIns="0" tIns="0" rIns="0" bIns="0" rtlCol="0" anchor="b" anchorCtr="0">
            <a:spAutoFit/>
          </a:bodyPr>
          <a:lstStyle>
            <a:lvl1pPr>
              <a:lnSpc>
                <a:spcPct val="100000"/>
              </a:lnSpc>
              <a:defRPr lang="en-US" sz="225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4039362" y="3737352"/>
            <a:ext cx="4538454" cy="199718"/>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4039362" y="3990546"/>
            <a:ext cx="4538454" cy="589789"/>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dirty="0"/>
              <a:t>Copyright © 2024, Oracle and/or its affiliates  |  Confidential: Internal/Restricted/Highly Restricted</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en-US"/>
              <a:t>[Date]</a:t>
            </a:r>
            <a:endParaRPr lang="en-US" dirty="0"/>
          </a:p>
        </p:txBody>
      </p:sp>
      <p:sp>
        <p:nvSpPr>
          <p:cNvPr id="16" name="Rectangle 15">
            <a:extLst>
              <a:ext uri="{FF2B5EF4-FFF2-40B4-BE49-F238E27FC236}">
                <a16:creationId xmlns:a16="http://schemas.microsoft.com/office/drawing/2014/main" id="{B80D205C-4C4B-4EE9-ACBA-F7B0C626DEC1}"/>
              </a:ext>
              <a:ext uri="{C183D7F6-B498-43B3-948B-1728B52AA6E4}">
                <adec:decorative xmlns:adec="http://schemas.microsoft.com/office/drawing/2017/decorative" val="1"/>
              </a:ext>
            </a:extLst>
          </p:cNvPr>
          <p:cNvSpPr/>
          <p:nvPr userDrawn="1"/>
        </p:nvSpPr>
        <p:spPr>
          <a:xfrm>
            <a:off x="4046042" y="3448777"/>
            <a:ext cx="226314" cy="3428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spTree>
    <p:extLst>
      <p:ext uri="{BB962C8B-B14F-4D97-AF65-F5344CB8AC3E}">
        <p14:creationId xmlns:p14="http://schemas.microsoft.com/office/powerpoint/2010/main" val="3162756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9997" r="-1"/>
          <a:stretch/>
        </p:blipFill>
        <p:spPr>
          <a:xfrm>
            <a:off x="4571681" y="0"/>
            <a:ext cx="4572319" cy="51435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542926" y="1200150"/>
            <a:ext cx="3804047" cy="1811775"/>
          </a:xfrm>
        </p:spPr>
        <p:txBody>
          <a:bodyPr anchor="b" anchorCtr="0"/>
          <a:lstStyle>
            <a:lvl1pPr>
              <a:defRPr sz="6000" b="1">
                <a:solidFill>
                  <a:srgbClr val="C74634"/>
                </a:solidFill>
              </a:defRPr>
            </a:lvl1pPr>
          </a:lstStyle>
          <a:p>
            <a:pPr lvl="0"/>
            <a:r>
              <a:rPr lang="en-US" dirty="0"/>
              <a:t>00%</a:t>
            </a:r>
          </a:p>
        </p:txBody>
      </p:sp>
      <p:sp>
        <p:nvSpPr>
          <p:cNvPr id="10" name="Rectangle 9">
            <a:extLst>
              <a:ext uri="{FF2B5EF4-FFF2-40B4-BE49-F238E27FC236}">
                <a16:creationId xmlns:a16="http://schemas.microsoft.com/office/drawing/2014/main" id="{EAFA51CD-3802-014A-9754-5597765CE716}"/>
              </a:ext>
              <a:ext uri="{C183D7F6-B498-43B3-948B-1728B52AA6E4}">
                <adec:decorative xmlns:adec="http://schemas.microsoft.com/office/drawing/2017/decorative" val="1"/>
              </a:ext>
            </a:extLst>
          </p:cNvPr>
          <p:cNvSpPr/>
          <p:nvPr userDrawn="1"/>
        </p:nvSpPr>
        <p:spPr>
          <a:xfrm>
            <a:off x="587909" y="3163909"/>
            <a:ext cx="226314" cy="34289"/>
          </a:xfrm>
          <a:prstGeom prst="rect">
            <a:avLst/>
          </a:prstGeom>
          <a:solidFill>
            <a:srgbClr val="47423E"/>
          </a:solidFill>
          <a:ln w="31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581419" y="3487341"/>
            <a:ext cx="3804047" cy="1092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6206" y="4766310"/>
            <a:ext cx="377190" cy="377190"/>
          </a:xfrm>
          <a:prstGeom prst="rect">
            <a:avLst/>
          </a:prstGeom>
        </p:spPr>
      </p:pic>
    </p:spTree>
    <p:extLst>
      <p:ext uri="{BB962C8B-B14F-4D97-AF65-F5344CB8AC3E}">
        <p14:creationId xmlns:p14="http://schemas.microsoft.com/office/powerpoint/2010/main" val="84592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412-E5B1-790D-1FC3-602DED0ECDF8}"/>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3366F83-97B8-DFBF-1599-607D505766B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Footer Placeholder 10">
            <a:extLst>
              <a:ext uri="{FF2B5EF4-FFF2-40B4-BE49-F238E27FC236}">
                <a16:creationId xmlns:a16="http://schemas.microsoft.com/office/drawing/2014/main" id="{9A3046CB-819B-4C1F-A246-D49726986594}"/>
              </a:ext>
            </a:extLst>
          </p:cNvPr>
          <p:cNvSpPr>
            <a:spLocks noGrp="1"/>
          </p:cNvSpPr>
          <p:nvPr>
            <p:ph type="ftr" sz="quarter" idx="11"/>
          </p:nvPr>
        </p:nvSpPr>
        <p:spPr/>
        <p:txBody>
          <a:bodyPr/>
          <a:lstStyle/>
          <a:p>
            <a:r>
              <a:rPr lang="en-US" dirty="0">
                <a:sym typeface="Symbol" pitchFamily="2" charset="2"/>
              </a:rPr>
              <a:t>        Copyright © 2024, Oracle and/or its affiliates</a:t>
            </a:r>
            <a:endParaRPr lang="en-CA" dirty="0"/>
          </a:p>
        </p:txBody>
      </p:sp>
      <p:sp>
        <p:nvSpPr>
          <p:cNvPr id="12" name="Slide Number Placeholder 11">
            <a:extLst>
              <a:ext uri="{FF2B5EF4-FFF2-40B4-BE49-F238E27FC236}">
                <a16:creationId xmlns:a16="http://schemas.microsoft.com/office/drawing/2014/main" id="{B1B1F376-EF0C-6CA8-957D-E35A5023F80E}"/>
              </a:ext>
            </a:extLst>
          </p:cNvPr>
          <p:cNvSpPr>
            <a:spLocks noGrp="1"/>
          </p:cNvSpPr>
          <p:nvPr>
            <p:ph type="sldNum" sz="quarter" idx="12"/>
          </p:nvPr>
        </p:nvSpPr>
        <p:spPr/>
        <p:txBody>
          <a:bodyPr/>
          <a:lstStyle/>
          <a:p>
            <a:fld id="{CFF4B978-1D82-7745-80C5-DBABA6B131D3}" type="slidenum">
              <a:rPr lang="en-US" smtClean="0"/>
              <a:pPr/>
              <a:t>‹#›</a:t>
            </a:fld>
            <a:endParaRPr lang="en-US"/>
          </a:p>
        </p:txBody>
      </p:sp>
      <p:pic>
        <p:nvPicPr>
          <p:cNvPr id="14" name="Picture 13" descr="A white object on a black background&#10;&#10;Description automatically generated with low confidence">
            <a:extLst>
              <a:ext uri="{FF2B5EF4-FFF2-40B4-BE49-F238E27FC236}">
                <a16:creationId xmlns:a16="http://schemas.microsoft.com/office/drawing/2014/main" id="{02DCF167-AED3-38A1-6571-24C935FD90AF}"/>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7539613" y="-650"/>
            <a:ext cx="1604387" cy="1808173"/>
          </a:xfrm>
          <a:prstGeom prst="rect">
            <a:avLst/>
          </a:prstGeom>
        </p:spPr>
      </p:pic>
      <p:pic>
        <p:nvPicPr>
          <p:cNvPr id="21" name="Picture 20" descr="A white object with a black background&#10;&#10;Description automatically generated with low confidence">
            <a:extLst>
              <a:ext uri="{FF2B5EF4-FFF2-40B4-BE49-F238E27FC236}">
                <a16:creationId xmlns:a16="http://schemas.microsoft.com/office/drawing/2014/main" id="{8E97F794-F3E3-70F9-22CC-176478FE9071}"/>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733097" y="-650"/>
            <a:ext cx="1410903" cy="1211417"/>
          </a:xfrm>
          <a:prstGeom prst="rect">
            <a:avLst/>
          </a:prstGeom>
        </p:spPr>
      </p:pic>
      <p:pic>
        <p:nvPicPr>
          <p:cNvPr id="23" name="Picture 22" descr="A picture containing creativity&#10;&#10;Description automatically generated with low confidence">
            <a:extLst>
              <a:ext uri="{FF2B5EF4-FFF2-40B4-BE49-F238E27FC236}">
                <a16:creationId xmlns:a16="http://schemas.microsoft.com/office/drawing/2014/main" id="{6AE56EE9-A883-49FF-FA57-B9CF9841D5B6}"/>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t="32205" r="33218"/>
          <a:stretch/>
        </p:blipFill>
        <p:spPr>
          <a:xfrm>
            <a:off x="7745221" y="-650"/>
            <a:ext cx="1398779" cy="953912"/>
          </a:xfrm>
          <a:prstGeom prst="rect">
            <a:avLst/>
          </a:prstGeom>
        </p:spPr>
      </p:pic>
      <p:pic>
        <p:nvPicPr>
          <p:cNvPr id="25" name="Picture 24" descr="A grey triangle on a black background&#10;&#10;Description automatically generated with low confidence">
            <a:extLst>
              <a:ext uri="{FF2B5EF4-FFF2-40B4-BE49-F238E27FC236}">
                <a16:creationId xmlns:a16="http://schemas.microsoft.com/office/drawing/2014/main" id="{6DEEFB08-C8C2-F551-1A99-823F3818F398}"/>
              </a:ext>
            </a:extLst>
          </p:cNvPr>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7870309" y="-650"/>
            <a:ext cx="1273691" cy="791453"/>
          </a:xfrm>
          <a:prstGeom prst="rect">
            <a:avLst/>
          </a:prstGeom>
        </p:spPr>
      </p:pic>
      <p:pic>
        <p:nvPicPr>
          <p:cNvPr id="27" name="Picture 26" descr="A picture containing black and white, black, screenshot, comb&#10;&#10;Description automatically generated">
            <a:extLst>
              <a:ext uri="{FF2B5EF4-FFF2-40B4-BE49-F238E27FC236}">
                <a16:creationId xmlns:a16="http://schemas.microsoft.com/office/drawing/2014/main" id="{D33CDF81-1AC2-3E18-FC9F-80B77328C777}"/>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t="34581" r="53877"/>
          <a:stretch/>
        </p:blipFill>
        <p:spPr>
          <a:xfrm>
            <a:off x="7055887" y="0"/>
            <a:ext cx="2088113" cy="2180869"/>
          </a:xfrm>
          <a:prstGeom prst="rect">
            <a:avLst/>
          </a:prstGeom>
        </p:spPr>
      </p:pic>
    </p:spTree>
    <p:extLst>
      <p:ext uri="{BB962C8B-B14F-4D97-AF65-F5344CB8AC3E}">
        <p14:creationId xmlns:p14="http://schemas.microsoft.com/office/powerpoint/2010/main" val="4080452090"/>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Light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49997" r="-1"/>
          <a:stretch/>
        </p:blipFill>
        <p:spPr>
          <a:xfrm>
            <a:off x="4571681" y="0"/>
            <a:ext cx="4572319" cy="5143500"/>
          </a:xfrm>
          <a:prstGeom prst="rect">
            <a:avLst/>
          </a:prstGeom>
        </p:spPr>
      </p:pic>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542926" y="1200150"/>
            <a:ext cx="3804047" cy="1811775"/>
          </a:xfrm>
        </p:spPr>
        <p:txBody>
          <a:bodyPr anchor="b" anchorCtr="0"/>
          <a:lstStyle>
            <a:lvl1pPr>
              <a:defRPr sz="6000" b="1">
                <a:solidFill>
                  <a:schemeClr val="accent4"/>
                </a:solidFill>
              </a:defRPr>
            </a:lvl1pPr>
          </a:lstStyle>
          <a:p>
            <a:pPr lvl="0"/>
            <a:r>
              <a:rPr lang="en-US" dirty="0"/>
              <a:t>00%</a:t>
            </a:r>
          </a:p>
        </p:txBody>
      </p:sp>
      <p:sp>
        <p:nvSpPr>
          <p:cNvPr id="9" name="Rectangle 8">
            <a:extLst>
              <a:ext uri="{FF2B5EF4-FFF2-40B4-BE49-F238E27FC236}">
                <a16:creationId xmlns:a16="http://schemas.microsoft.com/office/drawing/2014/main" id="{32C137AA-5A34-7F4E-967E-801DB4B889FF}"/>
              </a:ext>
              <a:ext uri="{C183D7F6-B498-43B3-948B-1728B52AA6E4}">
                <adec:decorative xmlns:adec="http://schemas.microsoft.com/office/drawing/2017/decorative" val="1"/>
              </a:ext>
            </a:extLst>
          </p:cNvPr>
          <p:cNvSpPr/>
          <p:nvPr userDrawn="1"/>
        </p:nvSpPr>
        <p:spPr>
          <a:xfrm>
            <a:off x="587909" y="3163909"/>
            <a:ext cx="226314" cy="34289"/>
          </a:xfrm>
          <a:prstGeom prst="rect">
            <a:avLst/>
          </a:prstGeom>
          <a:solidFill>
            <a:srgbClr val="C74634"/>
          </a:solidFill>
          <a:ln w="317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CFBFA"/>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581419" y="3487341"/>
            <a:ext cx="3804047" cy="1092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92737" y="4766310"/>
            <a:ext cx="377190" cy="377190"/>
          </a:xfrm>
          <a:prstGeom prst="rect">
            <a:avLst/>
          </a:prstGeom>
        </p:spPr>
      </p:pic>
    </p:spTree>
    <p:extLst>
      <p:ext uri="{BB962C8B-B14F-4D97-AF65-F5344CB8AC3E}">
        <p14:creationId xmlns:p14="http://schemas.microsoft.com/office/powerpoint/2010/main" val="140719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65000"/>
            <a:extLst>
              <a:ext uri="{28A0092B-C50C-407E-A947-70E740481C1C}">
                <a14:useLocalDpi xmlns:a14="http://schemas.microsoft.com/office/drawing/2010/main"/>
              </a:ext>
            </a:extLst>
          </a:blip>
          <a:srcRect l="49997"/>
          <a:stretch/>
        </p:blipFill>
        <p:spPr>
          <a:xfrm>
            <a:off x="4572000" y="0"/>
            <a:ext cx="4572261" cy="51435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542926" y="1200150"/>
            <a:ext cx="3813965" cy="1811775"/>
          </a:xfrm>
        </p:spPr>
        <p:txBody>
          <a:bodyPr anchor="b" anchorCtr="0"/>
          <a:lstStyle>
            <a:lvl1pPr>
              <a:defRPr sz="6000" b="1">
                <a:solidFill>
                  <a:schemeClr val="accent4"/>
                </a:solidFill>
              </a:defRPr>
            </a:lvl1pPr>
          </a:lstStyle>
          <a:p>
            <a:pPr lvl="0"/>
            <a:r>
              <a:rPr lang="en-US" dirty="0"/>
              <a:t>00%</a:t>
            </a:r>
          </a:p>
        </p:txBody>
      </p:sp>
      <p:sp>
        <p:nvSpPr>
          <p:cNvPr id="10" name="Rectangle 9">
            <a:extLst>
              <a:ext uri="{FF2B5EF4-FFF2-40B4-BE49-F238E27FC236}">
                <a16:creationId xmlns:a16="http://schemas.microsoft.com/office/drawing/2014/main" id="{25F5F9B0-71D6-4D40-B483-DA9EF17327F6}"/>
              </a:ext>
              <a:ext uri="{C183D7F6-B498-43B3-948B-1728B52AA6E4}">
                <adec:decorative xmlns:adec="http://schemas.microsoft.com/office/drawing/2017/decorative" val="1"/>
              </a:ext>
            </a:extLst>
          </p:cNvPr>
          <p:cNvSpPr/>
          <p:nvPr userDrawn="1"/>
        </p:nvSpPr>
        <p:spPr>
          <a:xfrm>
            <a:off x="587909" y="3163909"/>
            <a:ext cx="226314" cy="34289"/>
          </a:xfrm>
          <a:prstGeom prst="rect">
            <a:avLst/>
          </a:prstGeom>
          <a:solidFill>
            <a:schemeClr val="accent3"/>
          </a:solidFill>
          <a:ln w="3175" cap="flat" cmpd="sng" algn="ctr">
            <a:solidFill>
              <a:schemeClr val="accent3"/>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accent2"/>
              </a:solidFill>
              <a:effectLst/>
              <a:uLnTx/>
              <a:uFillTx/>
              <a:latin typeface="Oracle Sans Tab"/>
              <a:ea typeface="+mn-ea"/>
              <a:cs typeface="+mn-cs"/>
            </a:endParaRP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581419" y="3487341"/>
            <a:ext cx="3804047" cy="1092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370977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Abstract Background_Pillar ">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BAEC6-880A-9D4F-BF23-62FC65A11A33}"/>
              </a:ext>
              <a:ext uri="{C183D7F6-B498-43B3-948B-1728B52AA6E4}">
                <adec:decorative xmlns:adec="http://schemas.microsoft.com/office/drawing/2017/decorative" val="1"/>
              </a:ext>
            </a:extLst>
          </p:cNvPr>
          <p:cNvSpPr/>
          <p:nvPr userDrawn="1"/>
        </p:nvSpPr>
        <p:spPr>
          <a:xfrm>
            <a:off x="0" y="0"/>
            <a:ext cx="9144000" cy="5143500"/>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952584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0B95C52-41FD-0E43-9C81-13A93C31070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424032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Abstract Backgroun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A27456-9733-0C48-8136-979ECE40D37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39570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Dark - Abstract Backgroun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D7617-1C1B-EC4A-BFEE-9C52AD01814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562193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Abstract Background_Pillar">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8DE06-BAFF-CB4D-A07A-5ED390EB37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286"/>
            <a:ext cx="9144000" cy="5138928"/>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89172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_Abstract Background_Pilla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17567A-0E78-7D42-B396-42430CBCAA5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flipV="1">
            <a:off x="0" y="286"/>
            <a:ext cx="9144000" cy="5142929"/>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a:solidFill>
                  <a:schemeClr val="tx1"/>
                </a:solidFill>
              </a:defRPr>
            </a:lvl1pPr>
          </a:lstStyle>
          <a:p>
            <a:r>
              <a:rPr lang="en-US"/>
              <a:t>[Date]</a:t>
            </a:r>
            <a:endParaRPr lang="en-US" dirty="0"/>
          </a:p>
        </p:txBody>
      </p:sp>
    </p:spTree>
    <p:extLst>
      <p:ext uri="{BB962C8B-B14F-4D97-AF65-F5344CB8AC3E}">
        <p14:creationId xmlns:p14="http://schemas.microsoft.com/office/powerpoint/2010/main" val="3172628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49483A-D5BF-4B47-B9C4-0CB237B4ED7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3657599" y="0"/>
            <a:ext cx="5486401" cy="5143500"/>
          </a:xfrm>
          <a:prstGeom prst="rect">
            <a:avLst/>
          </a:prstGeom>
        </p:spPr>
      </p:pic>
      <p:sp>
        <p:nvSpPr>
          <p:cNvPr id="2" name="Title 1">
            <a:extLst>
              <a:ext uri="{FF2B5EF4-FFF2-40B4-BE49-F238E27FC236}">
                <a16:creationId xmlns:a16="http://schemas.microsoft.com/office/drawing/2014/main" id="{5F8DD237-1E40-4383-9C51-545B9C5DD604}"/>
              </a:ext>
            </a:extLst>
          </p:cNvPr>
          <p:cNvSpPr>
            <a:spLocks noGrp="1"/>
          </p:cNvSpPr>
          <p:nvPr>
            <p:ph type="title" hasCustomPrompt="1"/>
          </p:nvPr>
        </p:nvSpPr>
        <p:spPr>
          <a:xfrm>
            <a:off x="571500" y="1200151"/>
            <a:ext cx="2773018" cy="990077"/>
          </a:xfrm>
        </p:spPr>
        <p:txBody>
          <a:bodyPr vert="horz" wrap="square" lIns="0" tIns="0" rIns="0" bIns="0" rtlCol="0" anchor="b" anchorCtr="0">
            <a:normAutofit/>
          </a:bodyPr>
          <a:lstStyle>
            <a:lvl1pPr>
              <a:defRPr lang="en-US" sz="3000" b="0">
                <a:latin typeface="Georgia" panose="02040502050405020303" pitchFamily="18" charset="0"/>
                <a:ea typeface="+mj-ea"/>
              </a:defRPr>
            </a:lvl1pPr>
          </a:lstStyle>
          <a:p>
            <a:pPr marL="0" lvl="0">
              <a:lnSpc>
                <a:spcPct val="100000"/>
              </a:lnSpc>
            </a:pPr>
            <a:r>
              <a:rPr lang="en-US" dirty="0"/>
              <a:t>Speaker</a:t>
            </a:r>
          </a:p>
        </p:txBody>
      </p:sp>
      <p:sp>
        <p:nvSpPr>
          <p:cNvPr id="13" name="Rectangle 12">
            <a:extLst>
              <a:ext uri="{FF2B5EF4-FFF2-40B4-BE49-F238E27FC236}">
                <a16:creationId xmlns:a16="http://schemas.microsoft.com/office/drawing/2014/main" id="{6B8561DD-EDCD-4C98-87E1-A6FB380FEF4A}"/>
              </a:ext>
              <a:ext uri="{C183D7F6-B498-43B3-948B-1728B52AA6E4}">
                <adec:decorative xmlns:adec="http://schemas.microsoft.com/office/drawing/2017/decorative" val="1"/>
              </a:ext>
            </a:extLst>
          </p:cNvPr>
          <p:cNvSpPr/>
          <p:nvPr userDrawn="1"/>
        </p:nvSpPr>
        <p:spPr>
          <a:xfrm>
            <a:off x="590550" y="2397217"/>
            <a:ext cx="226314" cy="3428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5048186" y="1199621"/>
            <a:ext cx="2420607" cy="2435339"/>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5048186" y="3859023"/>
            <a:ext cx="2427360" cy="273844"/>
          </a:xfrm>
        </p:spPr>
        <p:txBody>
          <a:bodyPr vert="horz" lIns="0" tIns="0" rIns="0" bIns="0" rtlCol="0" anchor="t" anchorCtr="0">
            <a:noAutofit/>
          </a:bodyPr>
          <a:lstStyle>
            <a:lvl1pPr>
              <a:defRPr lang="en-US" sz="15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5048186" y="4132101"/>
            <a:ext cx="2427360" cy="273844"/>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571500" y="4817745"/>
            <a:ext cx="274320" cy="27432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944018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C0A570-849B-AC4C-8F27-8BDD8B19437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2722419" y="0"/>
            <a:ext cx="6421581" cy="5143500"/>
          </a:xfrm>
          <a:prstGeom prst="rect">
            <a:avLst/>
          </a:prstGeom>
        </p:spPr>
      </p:pic>
      <p:sp>
        <p:nvSpPr>
          <p:cNvPr id="2" name="Title 1">
            <a:extLst>
              <a:ext uri="{FF2B5EF4-FFF2-40B4-BE49-F238E27FC236}">
                <a16:creationId xmlns:a16="http://schemas.microsoft.com/office/drawing/2014/main" id="{31D55E47-4DBE-46C5-AA1D-6AC25D117460}"/>
              </a:ext>
            </a:extLst>
          </p:cNvPr>
          <p:cNvSpPr>
            <a:spLocks noGrp="1"/>
          </p:cNvSpPr>
          <p:nvPr>
            <p:ph type="title" hasCustomPrompt="1"/>
          </p:nvPr>
        </p:nvSpPr>
        <p:spPr>
          <a:xfrm>
            <a:off x="571500" y="1200151"/>
            <a:ext cx="1920240" cy="990077"/>
          </a:xfrm>
        </p:spPr>
        <p:txBody>
          <a:bodyPr vert="horz" wrap="square" lIns="0" tIns="0" rIns="0" bIns="0" rtlCol="0" anchor="b" anchorCtr="0">
            <a:normAutofit/>
          </a:bodyPr>
          <a:lstStyle>
            <a:lvl1pPr marL="0" algn="l" defTabSz="685800" rtl="0" eaLnBrk="1" latinLnBrk="0" hangingPunct="1">
              <a:lnSpc>
                <a:spcPct val="100000"/>
              </a:lnSpc>
              <a:spcBef>
                <a:spcPct val="0"/>
              </a:spcBef>
              <a:buNone/>
              <a:defRPr lang="en-US" sz="3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0" name="Rectangle 19">
            <a:extLst>
              <a:ext uri="{FF2B5EF4-FFF2-40B4-BE49-F238E27FC236}">
                <a16:creationId xmlns:a16="http://schemas.microsoft.com/office/drawing/2014/main" id="{CF743AC2-8A7C-45C1-A7EA-F56435C6EDFD}"/>
              </a:ext>
              <a:ext uri="{C183D7F6-B498-43B3-948B-1728B52AA6E4}">
                <adec:decorative xmlns:adec="http://schemas.microsoft.com/office/drawing/2017/decorative" val="1"/>
              </a:ext>
            </a:extLst>
          </p:cNvPr>
          <p:cNvSpPr/>
          <p:nvPr userDrawn="1"/>
        </p:nvSpPr>
        <p:spPr>
          <a:xfrm>
            <a:off x="590550" y="2397217"/>
            <a:ext cx="226314" cy="3428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3306355" y="1199503"/>
            <a:ext cx="2420874" cy="2435339"/>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3306355" y="3858904"/>
            <a:ext cx="2420874" cy="273844"/>
          </a:xfrm>
        </p:spPr>
        <p:txBody>
          <a:bodyPr vert="horz" lIns="0" tIns="0" rIns="0" bIns="0" rtlCol="0" anchor="t" anchorCtr="0">
            <a:noAutofit/>
          </a:bodyPr>
          <a:lstStyle>
            <a:lvl1pPr>
              <a:defRPr lang="en-US" sz="15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3306355" y="4131983"/>
            <a:ext cx="2420874" cy="273844"/>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5154854" y="4819203"/>
            <a:ext cx="2057400" cy="272625"/>
          </a:xfrm>
        </p:spPr>
        <p:txBody>
          <a:bodyPr/>
          <a:lstStyle/>
          <a:p>
            <a:r>
              <a:rPr lang="en-US"/>
              <a:t>[Date]</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571500" y="4817745"/>
            <a:ext cx="274320" cy="274320"/>
          </a:xfrm>
        </p:spPr>
        <p:txBody>
          <a:body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5956686" y="1199503"/>
            <a:ext cx="2420874" cy="2435339"/>
          </a:xfrm>
        </p:spPr>
        <p:txBody>
          <a:bodyPr/>
          <a:lstStyle>
            <a:lvl1pPr>
              <a:defRPr>
                <a:solidFill>
                  <a:schemeClr val="tx1"/>
                </a:solidFill>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5956686" y="3858904"/>
            <a:ext cx="2420874" cy="273844"/>
          </a:xfrm>
        </p:spPr>
        <p:txBody>
          <a:bodyPr vert="horz" lIns="0" tIns="0" rIns="0" bIns="0" rtlCol="0" anchor="t" anchorCtr="0">
            <a:noAutofit/>
          </a:bodyPr>
          <a:lstStyle>
            <a:lvl1pPr>
              <a:defRPr lang="en-US" sz="15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5956686" y="4131983"/>
            <a:ext cx="2420874" cy="273844"/>
          </a:xfrm>
        </p:spPr>
        <p:txBody>
          <a:bodyPr vert="horz" lIns="0" tIns="0" rIns="0" bIns="0" rtlCol="0" anchor="t" anchorCtr="0">
            <a:noAutofit/>
          </a:bodyPr>
          <a:lstStyle>
            <a:lvl1pPr>
              <a:defRPr lang="en-US"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Tree>
    <p:extLst>
      <p:ext uri="{BB962C8B-B14F-4D97-AF65-F5344CB8AC3E}">
        <p14:creationId xmlns:p14="http://schemas.microsoft.com/office/powerpoint/2010/main" val="1741452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able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ACD8F5B-AE77-4741-5C6C-C7164F0EE4F2}"/>
              </a:ext>
            </a:extLst>
          </p:cNvPr>
          <p:cNvSpPr>
            <a:spLocks noGrp="1"/>
          </p:cNvSpPr>
          <p:nvPr>
            <p:ph type="body" sz="quarter" idx="21"/>
          </p:nvPr>
        </p:nvSpPr>
        <p:spPr>
          <a:xfrm>
            <a:off x="514385" y="1384697"/>
            <a:ext cx="8017595" cy="29587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a:extLst>
              <a:ext uri="{FF2B5EF4-FFF2-40B4-BE49-F238E27FC236}">
                <a16:creationId xmlns:a16="http://schemas.microsoft.com/office/drawing/2014/main" id="{75AB0DCB-C69D-6340-99B8-8C9CB46EC97C}"/>
              </a:ext>
            </a:extLst>
          </p:cNvPr>
          <p:cNvSpPr>
            <a:spLocks noGrp="1"/>
          </p:cNvSpPr>
          <p:nvPr>
            <p:ph type="body" sz="quarter" idx="13" hasCustomPrompt="1"/>
          </p:nvPr>
        </p:nvSpPr>
        <p:spPr>
          <a:xfrm>
            <a:off x="517361" y="995065"/>
            <a:ext cx="8003307" cy="344885"/>
          </a:xfrm>
        </p:spPr>
        <p:txBody>
          <a:bodyPr>
            <a:normAutofit/>
          </a:bodyPr>
          <a:lstStyle>
            <a:lvl1pPr marL="0" indent="0">
              <a:lnSpc>
                <a:spcPct val="110000"/>
              </a:lnSpc>
              <a:buNone/>
              <a:defRPr lang="en-US" sz="750" spc="75" baseline="0" dirty="0">
                <a:latin typeface="Oracle Sans Semi Bold" panose="020B0603020204020204" pitchFamily="34" charset="0"/>
                <a:cs typeface="Oracle Sans Tab Semi Bold" panose="020B0603020204020204" pitchFamily="34" charset="0"/>
              </a:defRPr>
            </a:lvl1pPr>
            <a:lvl2pPr marL="342869" indent="0">
              <a:buNone/>
              <a:defRPr sz="900">
                <a:solidFill>
                  <a:schemeClr val="bg1"/>
                </a:solidFill>
              </a:defRPr>
            </a:lvl2pPr>
            <a:lvl3pPr marL="685739" indent="0">
              <a:buNone/>
              <a:defRPr sz="900">
                <a:solidFill>
                  <a:schemeClr val="bg1"/>
                </a:solidFill>
              </a:defRPr>
            </a:lvl3pPr>
            <a:lvl4pPr marL="1028608" indent="0">
              <a:buNone/>
              <a:defRPr sz="900">
                <a:solidFill>
                  <a:schemeClr val="bg1"/>
                </a:solidFill>
              </a:defRPr>
            </a:lvl4pPr>
            <a:lvl5pPr marL="1371477" indent="0">
              <a:buNone/>
              <a:defRPr sz="900">
                <a:solidFill>
                  <a:schemeClr val="bg1"/>
                </a:solidFill>
              </a:defRPr>
            </a:lvl5pPr>
          </a:lstStyle>
          <a:p>
            <a:pPr lvl="0"/>
            <a:r>
              <a:rPr lang="en-US" dirty="0"/>
              <a:t>CLICK TO EDIT MASTER TEXT STYLES</a:t>
            </a:r>
          </a:p>
        </p:txBody>
      </p:sp>
      <p:sp>
        <p:nvSpPr>
          <p:cNvPr id="2" name="Title 1">
            <a:extLst>
              <a:ext uri="{FF2B5EF4-FFF2-40B4-BE49-F238E27FC236}">
                <a16:creationId xmlns:a16="http://schemas.microsoft.com/office/drawing/2014/main" id="{4EAE991E-E445-BC14-5F6D-40338E65B324}"/>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14" name="Footer Placeholder 13">
            <a:extLst>
              <a:ext uri="{FF2B5EF4-FFF2-40B4-BE49-F238E27FC236}">
                <a16:creationId xmlns:a16="http://schemas.microsoft.com/office/drawing/2014/main" id="{BE60102B-AE39-37A0-4837-F4DAFEE5B290}"/>
              </a:ext>
            </a:extLst>
          </p:cNvPr>
          <p:cNvSpPr>
            <a:spLocks noGrp="1"/>
          </p:cNvSpPr>
          <p:nvPr>
            <p:ph type="ftr" sz="quarter" idx="19"/>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6" name="Slide Number Placeholder 15">
            <a:extLst>
              <a:ext uri="{FF2B5EF4-FFF2-40B4-BE49-F238E27FC236}">
                <a16:creationId xmlns:a16="http://schemas.microsoft.com/office/drawing/2014/main" id="{929407B5-DD28-8045-D767-9E90672DE351}"/>
              </a:ext>
            </a:extLst>
          </p:cNvPr>
          <p:cNvSpPr>
            <a:spLocks noGrp="1"/>
          </p:cNvSpPr>
          <p:nvPr>
            <p:ph type="sldNum" sz="quarter" idx="20"/>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8" name="Picture 7" descr="A picture containing art, design, creativity&#10;&#10;Description automatically generated">
            <a:extLst>
              <a:ext uri="{FF2B5EF4-FFF2-40B4-BE49-F238E27FC236}">
                <a16:creationId xmlns:a16="http://schemas.microsoft.com/office/drawing/2014/main" id="{9633501F-AA9A-27C2-F792-0F79B8CD6536}"/>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flipH="1">
            <a:off x="4130177" y="0"/>
            <a:ext cx="2631822" cy="1013069"/>
          </a:xfrm>
          <a:prstGeom prst="rect">
            <a:avLst/>
          </a:prstGeom>
        </p:spPr>
      </p:pic>
      <p:pic>
        <p:nvPicPr>
          <p:cNvPr id="9" name="Picture 8" descr="A picture containing creativity, art&#10;&#10;Description automatically generated with medium confidence">
            <a:extLst>
              <a:ext uri="{FF2B5EF4-FFF2-40B4-BE49-F238E27FC236}">
                <a16:creationId xmlns:a16="http://schemas.microsoft.com/office/drawing/2014/main" id="{A462D5A7-ECF6-77D2-D06D-DB0E936E0542}"/>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b="-3"/>
          <a:stretch/>
        </p:blipFill>
        <p:spPr>
          <a:xfrm flipH="1">
            <a:off x="5446088" y="0"/>
            <a:ext cx="3219598" cy="800100"/>
          </a:xfrm>
          <a:prstGeom prst="rect">
            <a:avLst/>
          </a:prstGeom>
        </p:spPr>
      </p:pic>
    </p:spTree>
    <p:extLst>
      <p:ext uri="{BB962C8B-B14F-4D97-AF65-F5344CB8AC3E}">
        <p14:creationId xmlns:p14="http://schemas.microsoft.com/office/powerpoint/2010/main" val="127363106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5F7083D-E5B1-3F4E-B342-0D8EF2A1F39B}"/>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9772"/>
          <a:stretch/>
        </p:blipFill>
        <p:spPr>
          <a:xfrm>
            <a:off x="2722419" y="0"/>
            <a:ext cx="6421581" cy="51435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571500" y="1200151"/>
            <a:ext cx="1920240" cy="990077"/>
          </a:xfrm>
        </p:spPr>
        <p:txBody>
          <a:bodyPr vert="horz" wrap="square" lIns="0" tIns="0" rIns="0" bIns="0" rtlCol="0" anchor="b" anchorCtr="0">
            <a:normAutofit/>
          </a:bodyPr>
          <a:lstStyle>
            <a:lvl1pPr marL="0" algn="l" defTabSz="685800" rtl="0" eaLnBrk="1" latinLnBrk="0" hangingPunct="1">
              <a:lnSpc>
                <a:spcPct val="100000"/>
              </a:lnSpc>
              <a:spcBef>
                <a:spcPct val="0"/>
              </a:spcBef>
              <a:buNone/>
              <a:defRPr lang="en-US" sz="3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29" name="Rectangle 28">
            <a:extLst>
              <a:ext uri="{FF2B5EF4-FFF2-40B4-BE49-F238E27FC236}">
                <a16:creationId xmlns:a16="http://schemas.microsoft.com/office/drawing/2014/main" id="{4DADD3A8-3DD5-4C10-AE4C-B2A30501B64B}"/>
              </a:ext>
              <a:ext uri="{C183D7F6-B498-43B3-948B-1728B52AA6E4}">
                <adec:decorative xmlns:adec="http://schemas.microsoft.com/office/drawing/2017/decorative" val="1"/>
              </a:ext>
            </a:extLst>
          </p:cNvPr>
          <p:cNvSpPr/>
          <p:nvPr userDrawn="1"/>
        </p:nvSpPr>
        <p:spPr>
          <a:xfrm>
            <a:off x="590550" y="2397217"/>
            <a:ext cx="226314" cy="3428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2980068" y="1127314"/>
            <a:ext cx="1776222" cy="1748790"/>
          </a:xfrm>
        </p:spPr>
        <p:txBody>
          <a:bodyPr/>
          <a:lstStyle>
            <a:lvl1pPr>
              <a:defRPr>
                <a:solidFill>
                  <a:schemeClr val="tx1"/>
                </a:solidFill>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2980067" y="3097194"/>
            <a:ext cx="1776222" cy="234333"/>
          </a:xfrm>
        </p:spPr>
        <p:txBody>
          <a:bodyPr vert="horz" lIns="0" tIns="0" rIns="0" bIns="0" rtlCol="0" anchor="t" anchorCtr="0">
            <a:noAutofit/>
          </a:bodyPr>
          <a:lstStyle>
            <a:lvl1pPr>
              <a:defRPr lang="en-US" sz="12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2980067" y="3343794"/>
            <a:ext cx="1776222" cy="208823"/>
          </a:xfrm>
        </p:spPr>
        <p:txBody>
          <a:bodyPr vert="horz" lIns="0" tIns="0" rIns="0" bIns="0" rtlCol="0" anchor="t" anchorCtr="0">
            <a:noAutofit/>
          </a:bodyPr>
          <a:lstStyle>
            <a:lvl1pPr>
              <a:defRPr lang="en-US" sz="105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4980318" y="1127314"/>
            <a:ext cx="1776222" cy="1748790"/>
          </a:xfrm>
        </p:spPr>
        <p:txBody>
          <a:bodyPr/>
          <a:lstStyle>
            <a:lvl1pPr>
              <a:defRPr>
                <a:solidFill>
                  <a:schemeClr val="tx1"/>
                </a:solidFill>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980317" y="3097194"/>
            <a:ext cx="1776222" cy="234333"/>
          </a:xfrm>
        </p:spPr>
        <p:txBody>
          <a:bodyPr vert="horz" lIns="0" tIns="0" rIns="0" bIns="0" rtlCol="0" anchor="t" anchorCtr="0">
            <a:noAutofit/>
          </a:bodyPr>
          <a:lstStyle>
            <a:lvl1pPr>
              <a:defRPr lang="en-US" sz="12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980317" y="3343794"/>
            <a:ext cx="1776222" cy="208823"/>
          </a:xfrm>
        </p:spPr>
        <p:txBody>
          <a:bodyPr vert="horz" lIns="0" tIns="0" rIns="0" bIns="0" rtlCol="0" anchor="t" anchorCtr="0">
            <a:noAutofit/>
          </a:bodyPr>
          <a:lstStyle>
            <a:lvl1pPr>
              <a:defRPr lang="en-US" sz="105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6987712" y="1127314"/>
            <a:ext cx="1776222" cy="1748790"/>
          </a:xfrm>
        </p:spPr>
        <p:txBody>
          <a:bodyPr/>
          <a:lstStyle>
            <a:lvl1pPr>
              <a:defRPr>
                <a:solidFill>
                  <a:schemeClr val="tx1"/>
                </a:solidFill>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6987711" y="3097194"/>
            <a:ext cx="1776222" cy="234333"/>
          </a:xfrm>
        </p:spPr>
        <p:txBody>
          <a:bodyPr vert="horz" lIns="0" tIns="0" rIns="0" bIns="0" rtlCol="0" anchor="t" anchorCtr="0">
            <a:noAutofit/>
          </a:bodyPr>
          <a:lstStyle>
            <a:lvl1pPr>
              <a:defRPr lang="en-US" sz="12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6987711" y="3343794"/>
            <a:ext cx="1776222" cy="208823"/>
          </a:xfrm>
        </p:spPr>
        <p:txBody>
          <a:bodyPr vert="horz" lIns="0" tIns="0" rIns="0" bIns="0" rtlCol="0" anchor="t" anchorCtr="0">
            <a:noAutofit/>
          </a:bodyPr>
          <a:lstStyle>
            <a:lvl1pPr>
              <a:defRPr lang="en-US" sz="105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1656363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6752237-802C-9A42-B843-A70BCD70D53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3657599" y="0"/>
            <a:ext cx="5486401" cy="5143500"/>
          </a:xfrm>
          <a:prstGeom prst="rect">
            <a:avLst/>
          </a:prstGeom>
        </p:spPr>
      </p:pic>
      <p:sp>
        <p:nvSpPr>
          <p:cNvPr id="36" name="Title 1">
            <a:extLst>
              <a:ext uri="{FF2B5EF4-FFF2-40B4-BE49-F238E27FC236}">
                <a16:creationId xmlns:a16="http://schemas.microsoft.com/office/drawing/2014/main" id="{AD59539A-0265-4CF1-A242-1D32DF1299D9}"/>
              </a:ext>
            </a:extLst>
          </p:cNvPr>
          <p:cNvSpPr>
            <a:spLocks noGrp="1"/>
          </p:cNvSpPr>
          <p:nvPr>
            <p:ph type="title" hasCustomPrompt="1"/>
          </p:nvPr>
        </p:nvSpPr>
        <p:spPr>
          <a:xfrm>
            <a:off x="571500" y="1200151"/>
            <a:ext cx="1920240" cy="990077"/>
          </a:xfrm>
        </p:spPr>
        <p:txBody>
          <a:bodyPr vert="horz" wrap="square" lIns="0" tIns="0" rIns="0" bIns="0" rtlCol="0" anchor="b" anchorCtr="0">
            <a:normAutofit/>
          </a:bodyPr>
          <a:lstStyle>
            <a:lvl1pPr marL="0" algn="l" defTabSz="685800" rtl="0" eaLnBrk="1" latinLnBrk="0" hangingPunct="1">
              <a:lnSpc>
                <a:spcPct val="100000"/>
              </a:lnSpc>
              <a:spcBef>
                <a:spcPct val="0"/>
              </a:spcBef>
              <a:buNone/>
              <a:defRPr lang="en-US" sz="3000" b="0" i="0" kern="1200" baseline="0" dirty="0">
                <a:solidFill>
                  <a:schemeClr val="tx1"/>
                </a:solidFill>
                <a:latin typeface="Georgia" panose="02040502050405020303" pitchFamily="18" charset="0"/>
                <a:ea typeface="+mj-ea"/>
                <a:cs typeface="+mj-cs"/>
              </a:defRPr>
            </a:lvl1pPr>
          </a:lstStyle>
          <a:p>
            <a:pPr marL="0" lvl="0">
              <a:lnSpc>
                <a:spcPct val="100000"/>
              </a:lnSpc>
            </a:pPr>
            <a:r>
              <a:rPr lang="en-US" dirty="0"/>
              <a:t>Speakers</a:t>
            </a:r>
          </a:p>
        </p:txBody>
      </p:sp>
      <p:sp>
        <p:nvSpPr>
          <p:cNvPr id="34" name="Rectangle 33">
            <a:extLst>
              <a:ext uri="{FF2B5EF4-FFF2-40B4-BE49-F238E27FC236}">
                <a16:creationId xmlns:a16="http://schemas.microsoft.com/office/drawing/2014/main" id="{9773295E-125B-439A-B4E9-5AE679952C84}"/>
              </a:ext>
              <a:ext uri="{C183D7F6-B498-43B3-948B-1728B52AA6E4}">
                <adec:decorative xmlns:adec="http://schemas.microsoft.com/office/drawing/2017/decorative" val="1"/>
              </a:ext>
            </a:extLst>
          </p:cNvPr>
          <p:cNvSpPr/>
          <p:nvPr userDrawn="1"/>
        </p:nvSpPr>
        <p:spPr>
          <a:xfrm>
            <a:off x="590550" y="2397217"/>
            <a:ext cx="226314" cy="34289"/>
          </a:xfrm>
          <a:prstGeom prst="rect">
            <a:avLst/>
          </a:prstGeom>
          <a:solidFill>
            <a:srgbClr val="C74634"/>
          </a:solidFill>
          <a:ln>
            <a:solidFill>
              <a:srgbClr val="C746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chemeClr val="tx1"/>
              </a:solidFill>
            </a:endParaRP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636924" y="539416"/>
            <a:ext cx="1440180" cy="1441308"/>
          </a:xfrm>
        </p:spPr>
        <p:txBody>
          <a:bodyPr/>
          <a:lstStyle>
            <a:lvl1pPr>
              <a:defRPr>
                <a:solidFill>
                  <a:schemeClr val="tx1"/>
                </a:solidFill>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636925" y="2065326"/>
            <a:ext cx="1440180" cy="223548"/>
          </a:xfrm>
        </p:spPr>
        <p:txBody>
          <a:bodyPr vert="horz" lIns="0" tIns="0" rIns="0" bIns="0" rtlCol="0" anchor="t" anchorCtr="0">
            <a:noAutofit/>
          </a:bodyPr>
          <a:lstStyle>
            <a:lvl1pPr>
              <a:defRPr lang="en-US" sz="12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636925" y="2326181"/>
            <a:ext cx="1440180" cy="186744"/>
          </a:xfrm>
        </p:spPr>
        <p:txBody>
          <a:bodyPr vert="horz" lIns="0" tIns="0" rIns="0" bIns="0" rtlCol="0" anchor="t" anchorCtr="0">
            <a:noAutofit/>
          </a:bodyPr>
          <a:lstStyle>
            <a:lvl1pPr>
              <a:defRPr lang="en-US" sz="105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6745235" y="539416"/>
            <a:ext cx="1440180" cy="1441308"/>
          </a:xfrm>
        </p:spPr>
        <p:txBody>
          <a:bodyPr/>
          <a:lstStyle>
            <a:lvl1pPr>
              <a:defRPr>
                <a:solidFill>
                  <a:schemeClr val="tx1"/>
                </a:solidFill>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6745235" y="2065326"/>
            <a:ext cx="1440180" cy="223548"/>
          </a:xfrm>
        </p:spPr>
        <p:txBody>
          <a:bodyPr vert="horz" lIns="0" tIns="0" rIns="0" bIns="0" rtlCol="0" anchor="t" anchorCtr="0">
            <a:noAutofit/>
          </a:bodyPr>
          <a:lstStyle>
            <a:lvl1pPr>
              <a:defRPr lang="en-US" sz="12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6745235" y="2326181"/>
            <a:ext cx="1440180" cy="186744"/>
          </a:xfrm>
        </p:spPr>
        <p:txBody>
          <a:bodyPr vert="horz" lIns="0" tIns="0" rIns="0" bIns="0" rtlCol="0" anchor="t" anchorCtr="0">
            <a:noAutofit/>
          </a:bodyPr>
          <a:lstStyle>
            <a:lvl1pPr>
              <a:defRPr lang="en-US" sz="105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4636924" y="2821075"/>
            <a:ext cx="1440180" cy="1441308"/>
          </a:xfrm>
        </p:spPr>
        <p:txBody>
          <a:bodyPr/>
          <a:lstStyle>
            <a:lvl1pPr>
              <a:defRPr>
                <a:solidFill>
                  <a:schemeClr val="tx1"/>
                </a:solidFill>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4636925" y="4346985"/>
            <a:ext cx="1440180" cy="223548"/>
          </a:xfrm>
        </p:spPr>
        <p:txBody>
          <a:bodyPr vert="horz" lIns="0" tIns="0" rIns="0" bIns="0" rtlCol="0" anchor="t" anchorCtr="0">
            <a:noAutofit/>
          </a:bodyPr>
          <a:lstStyle>
            <a:lvl1pPr>
              <a:defRPr lang="en-US" sz="12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4636925" y="4607840"/>
            <a:ext cx="1440180" cy="186744"/>
          </a:xfrm>
        </p:spPr>
        <p:txBody>
          <a:bodyPr vert="horz" lIns="0" tIns="0" rIns="0" bIns="0" rtlCol="0" anchor="t" anchorCtr="0">
            <a:noAutofit/>
          </a:bodyPr>
          <a:lstStyle>
            <a:lvl1pPr>
              <a:defRPr lang="en-US" sz="105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6745235" y="2821075"/>
            <a:ext cx="1440180" cy="1441308"/>
          </a:xfrm>
        </p:spPr>
        <p:txBody>
          <a:bodyPr/>
          <a:lstStyle>
            <a:lvl1pPr>
              <a:defRPr>
                <a:solidFill>
                  <a:schemeClr val="tx1"/>
                </a:solidFill>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6745235" y="4346985"/>
            <a:ext cx="1440180" cy="223548"/>
          </a:xfrm>
        </p:spPr>
        <p:txBody>
          <a:bodyPr vert="horz" lIns="0" tIns="0" rIns="0" bIns="0" rtlCol="0" anchor="t" anchorCtr="0">
            <a:noAutofit/>
          </a:bodyPr>
          <a:lstStyle>
            <a:lvl1pPr>
              <a:defRPr lang="en-US" sz="12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6745235" y="4607840"/>
            <a:ext cx="1440180" cy="186744"/>
          </a:xfrm>
        </p:spPr>
        <p:txBody>
          <a:bodyPr vert="horz" lIns="0" tIns="0" rIns="0" bIns="0" rtlCol="0" anchor="t" anchorCtr="0">
            <a:noAutofit/>
          </a:bodyPr>
          <a:lstStyle>
            <a:lvl1pPr>
              <a:defRPr lang="en-US" sz="1050" dirty="0">
                <a:solidFill>
                  <a:schemeClr val="tx1"/>
                </a:solidFill>
                <a:latin typeface="+mn-lt"/>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571500" y="4817745"/>
            <a:ext cx="274320" cy="274320"/>
          </a:xfrm>
        </p:spPr>
        <p:txBody>
          <a:body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5154854" y="4819203"/>
            <a:ext cx="2057400" cy="272625"/>
          </a:xfrm>
        </p:spPr>
        <p:txBody>
          <a:bodyPr/>
          <a:lstStyle/>
          <a:p>
            <a:r>
              <a:rPr lang="en-US"/>
              <a:t>[Date]</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550042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l="40000"/>
          <a:stretch/>
        </p:blipFill>
        <p:spPr>
          <a:xfrm>
            <a:off x="3657601" y="0"/>
            <a:ext cx="5486399" cy="514350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3657600" cy="5143500"/>
          </a:xfrm>
          <a:solidFill>
            <a:schemeClr val="tx1">
              <a:lumMod val="10000"/>
              <a:lumOff val="90000"/>
            </a:schemeClr>
          </a:solidFill>
        </p:spPr>
        <p:txBody>
          <a:bodyPr anchor="ctr" anchorCtr="1"/>
          <a:lstStyle>
            <a:lvl1pPr>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4039363" y="1763793"/>
            <a:ext cx="4722875" cy="617220"/>
          </a:xfrm>
        </p:spPr>
        <p:txBody>
          <a:bodyPr vert="horz" lIns="0" tIns="0" rIns="0" bIns="0" rtlCol="0" anchor="b">
            <a:noAutofit/>
          </a:bodyPr>
          <a:lstStyle>
            <a:lvl1pPr>
              <a:defRPr lang="en-US" sz="1800" b="1" i="0" baseline="0">
                <a:latin typeface="Oracle Sans Tab" panose="020B0503020204020204" pitchFamily="34" charset="0"/>
                <a:ea typeface="+mn-ea"/>
                <a:cs typeface="Oracle Sans Tab" panose="020B0503020204020204" pitchFamily="34" charset="0"/>
              </a:defRPr>
            </a:lvl1pPr>
          </a:lstStyle>
          <a:p>
            <a:pPr marL="0" lvl="0" indent="0">
              <a:spcBef>
                <a:spcPts val="75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4039362" y="2746617"/>
            <a:ext cx="4722876" cy="849365"/>
          </a:xfrm>
          <a:prstGeom prst="rect">
            <a:avLst/>
          </a:prstGeom>
        </p:spPr>
        <p:txBody>
          <a:bodyPr lIns="0" tIns="0" rIns="0" bIns="0">
            <a:normAutofit/>
          </a:bodyPr>
          <a:lstStyle>
            <a:lvl1pPr>
              <a:defRPr sz="15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75822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Remote Speaker_Pillar">
    <p:bg>
      <p:bgPr>
        <a:solidFill>
          <a:schemeClr val="accent5"/>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3657599" y="0"/>
            <a:ext cx="5486401" cy="51435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3657600" cy="51435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4039363" y="1763793"/>
            <a:ext cx="4722875" cy="617220"/>
          </a:xfrm>
        </p:spPr>
        <p:txBody>
          <a:bodyPr vert="horz" lIns="0" tIns="0" rIns="0" bIns="0" rtlCol="0" anchor="b">
            <a:noAutofit/>
          </a:bodyPr>
          <a:lstStyle>
            <a:lvl1pPr>
              <a:defRPr lang="en-US" sz="1800" b="1" i="0" baseline="0">
                <a:latin typeface="Oracle Sans Tab" panose="020B0503020204020204" pitchFamily="34" charset="0"/>
                <a:ea typeface="+mn-ea"/>
                <a:cs typeface="Oracle Sans Tab" panose="020B0503020204020204" pitchFamily="34" charset="0"/>
              </a:defRPr>
            </a:lvl1pPr>
          </a:lstStyle>
          <a:p>
            <a:pPr marL="0" lvl="0" indent="0">
              <a:spcBef>
                <a:spcPts val="75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4039362" y="2746617"/>
            <a:ext cx="4722876" cy="849365"/>
          </a:xfrm>
          <a:prstGeom prst="rect">
            <a:avLst/>
          </a:prstGeom>
        </p:spPr>
        <p:txBody>
          <a:bodyPr lIns="0" tIns="0" rIns="0" bIns="0">
            <a:normAutofit/>
          </a:bodyPr>
          <a:lstStyle>
            <a:lvl1pPr>
              <a:defRPr sz="1500"/>
            </a:lvl1pPr>
          </a:lstStyle>
          <a:p>
            <a:pPr lvl="0"/>
            <a:r>
              <a:rPr lang="en-US" dirty="0"/>
              <a:t>Title</a:t>
            </a:r>
          </a:p>
          <a:p>
            <a:pPr lvl="0"/>
            <a:r>
              <a:rPr lang="en-US" dirty="0"/>
              <a:t>Company</a:t>
            </a:r>
          </a:p>
          <a:p>
            <a:pPr lvl="0"/>
            <a:r>
              <a:rPr lang="en-US" dirty="0"/>
              <a:t>Date</a:t>
            </a:r>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30653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0000"/>
          <a:stretch/>
        </p:blipFill>
        <p:spPr>
          <a:xfrm>
            <a:off x="3657599" y="0"/>
            <a:ext cx="5486401" cy="514350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3657600" cy="5143500"/>
          </a:xfrm>
          <a:solidFill>
            <a:schemeClr val="tx1">
              <a:lumMod val="10000"/>
              <a:lumOff val="90000"/>
            </a:schemeClr>
          </a:solidFill>
        </p:spPr>
        <p:txBody>
          <a:bodyPr anchor="ctr" anchorCtr="1">
            <a:normAutofit/>
          </a:bodyPr>
          <a:lstStyle>
            <a:lvl1pPr>
              <a:defRPr>
                <a:solidFill>
                  <a:sysClr val="windowText" lastClr="000000"/>
                </a:solidFill>
              </a:defRPr>
            </a:lvl1pPr>
          </a:lstStyle>
          <a:p>
            <a:r>
              <a:rPr lang="en-US" dirty="0"/>
              <a:t>Click to add image</a:t>
            </a:r>
          </a:p>
        </p:txBody>
      </p: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4039363" y="1763793"/>
            <a:ext cx="4722875" cy="617220"/>
          </a:xfrm>
        </p:spPr>
        <p:txBody>
          <a:bodyPr vert="horz" lIns="0" tIns="0" rIns="0" bIns="0" rtlCol="0" anchor="b">
            <a:noAutofit/>
          </a:bodyPr>
          <a:lstStyle>
            <a:lvl1pPr>
              <a:defRPr lang="en-US" sz="1800" b="1" i="0" baseline="0">
                <a:latin typeface="Oracle Sans Tab" panose="020B0503020204020204" pitchFamily="34" charset="0"/>
                <a:ea typeface="+mn-ea"/>
                <a:cs typeface="Oracle Sans Tab" panose="020B0503020204020204" pitchFamily="34" charset="0"/>
              </a:defRPr>
            </a:lvl1pPr>
          </a:lstStyle>
          <a:p>
            <a:pPr marL="0" lvl="0" indent="0">
              <a:spcBef>
                <a:spcPts val="750"/>
              </a:spcBef>
              <a:buFont typeface="Arial" panose="020B0604020202020204" pitchFamily="34" charset="0"/>
            </a:pPr>
            <a:r>
              <a:rPr lang="en-US" dirty="0"/>
              <a:t>Add title here. Also remove or 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4039362" y="2746617"/>
            <a:ext cx="4722876" cy="849365"/>
          </a:xfrm>
          <a:prstGeom prst="rect">
            <a:avLst/>
          </a:prstGeom>
        </p:spPr>
        <p:txBody>
          <a:bodyPr lIns="0" tIns="0" rIns="0" bIns="0">
            <a:normAutofit/>
          </a:bodyPr>
          <a:lstStyle>
            <a:lvl1pPr>
              <a:defRPr sz="15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en-US"/>
              <a:t>[Date]</a:t>
            </a:r>
            <a:endParaRPr lang="en-US" dirty="0"/>
          </a:p>
        </p:txBody>
      </p:sp>
    </p:spTree>
    <p:extLst>
      <p:ext uri="{BB962C8B-B14F-4D97-AF65-F5344CB8AC3E}">
        <p14:creationId xmlns:p14="http://schemas.microsoft.com/office/powerpoint/2010/main" val="3660361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9144000" cy="51435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576657" y="1371601"/>
            <a:ext cx="4539996" cy="1709501"/>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sz="2250" dirty="0"/>
              <a:t>Our mission is to help people see data in new ways, discover insights,</a:t>
            </a:r>
            <a:br>
              <a:rPr lang="en-US" sz="2250" dirty="0"/>
            </a:br>
            <a:r>
              <a:rPr lang="en-US" sz="2250" dirty="0"/>
              <a:t>unlock endless possibilities.</a:t>
            </a:r>
          </a:p>
        </p:txBody>
      </p:sp>
    </p:spTree>
    <p:extLst>
      <p:ext uri="{BB962C8B-B14F-4D97-AF65-F5344CB8AC3E}">
        <p14:creationId xmlns:p14="http://schemas.microsoft.com/office/powerpoint/2010/main" val="906034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ight - Thank You_Pilla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342989-2257-954C-9D70-722D66CAB28D}"/>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194" y="1"/>
            <a:ext cx="4230806" cy="5143499"/>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576657" y="2611673"/>
            <a:ext cx="3766744" cy="617220"/>
          </a:xfrm>
          <a:noFill/>
        </p:spPr>
        <p:txBody>
          <a:bodyPr vert="horz" lIns="0" tIns="0" rIns="0" bIns="0" rtlCol="0" anchor="b" anchorCtr="0">
            <a:noAutofit/>
          </a:bodyPr>
          <a:lstStyle>
            <a:lvl1pPr>
              <a:defRPr lang="en-US" sz="24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576263" y="3381546"/>
            <a:ext cx="226314"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571500" y="3580189"/>
            <a:ext cx="3771900" cy="199718"/>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571500" y="3833384"/>
            <a:ext cx="3771900" cy="671386"/>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dirty="0"/>
              <a:t>Copyright © 2024, Oracle and/or its affiliates  |  Confidential: Internal/Restricted/Highly Restricted</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759805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15EA7C-A050-FB45-A121-27DDCCF9D4E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194" y="1"/>
            <a:ext cx="4230806" cy="5143499"/>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576656" y="2612980"/>
            <a:ext cx="3771900" cy="617220"/>
          </a:xfrm>
          <a:noFill/>
        </p:spPr>
        <p:txBody>
          <a:bodyPr vert="horz" lIns="0" tIns="0" rIns="0" bIns="0" rtlCol="0" anchor="b" anchorCtr="0">
            <a:noAutofit/>
          </a:bodyPr>
          <a:lstStyle>
            <a:lvl1pPr>
              <a:defRPr lang="en-US" sz="24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576263" y="3381546"/>
            <a:ext cx="226314" cy="0"/>
          </a:xfrm>
          <a:prstGeom prst="line">
            <a:avLst/>
          </a:prstGeom>
          <a:ln w="38100" cap="flat">
            <a:solidFill>
              <a:srgbClr val="C74634"/>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571500" y="3580189"/>
            <a:ext cx="3771900" cy="199718"/>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571500" y="3833384"/>
            <a:ext cx="3771900" cy="671386"/>
          </a:xfrm>
          <a:prstGeom prst="rect">
            <a:avLst/>
          </a:prstGeom>
        </p:spPr>
        <p:txBody>
          <a:bodyPr>
            <a:noAutofit/>
          </a:bodyPr>
          <a:lstStyle>
            <a:lvl1pPr>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dirty="0"/>
              <a:t>Copyright © 2024, Oracle and/or its affiliates  |  Confidential: Internal/Restricted/Highly Restricted</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913292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35891" y="2186394"/>
            <a:ext cx="3672220" cy="770713"/>
          </a:xfrm>
          <a:prstGeom prst="rect">
            <a:avLst/>
          </a:prstGeom>
        </p:spPr>
      </p:pic>
    </p:spTree>
    <p:extLst>
      <p:ext uri="{BB962C8B-B14F-4D97-AF65-F5344CB8AC3E}">
        <p14:creationId xmlns:p14="http://schemas.microsoft.com/office/powerpoint/2010/main" val="125594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2735891" y="2186394"/>
            <a:ext cx="3672219" cy="770713"/>
          </a:xfrm>
          <a:prstGeom prst="rect">
            <a:avLst/>
          </a:prstGeom>
        </p:spPr>
      </p:pic>
    </p:spTree>
    <p:extLst>
      <p:ext uri="{BB962C8B-B14F-4D97-AF65-F5344CB8AC3E}">
        <p14:creationId xmlns:p14="http://schemas.microsoft.com/office/powerpoint/2010/main" val="3706487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able of Contents">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7D7AE5A-37D9-E9DD-E736-D35250C9C5BB}"/>
              </a:ext>
            </a:extLst>
          </p:cNvPr>
          <p:cNvSpPr>
            <a:spLocks noGrp="1"/>
          </p:cNvSpPr>
          <p:nvPr>
            <p:ph sz="quarter" idx="23" hasCustomPrompt="1"/>
          </p:nvPr>
        </p:nvSpPr>
        <p:spPr>
          <a:xfrm>
            <a:off x="516765" y="1207891"/>
            <a:ext cx="3875022" cy="3313919"/>
          </a:xfrm>
        </p:spPr>
        <p:txBody>
          <a:bodyPr/>
          <a:lstStyle>
            <a:lvl1pPr>
              <a:spcBef>
                <a:spcPts val="750"/>
              </a:spcBef>
              <a:spcAft>
                <a:spcPts val="225"/>
              </a:spcAft>
              <a:tabLst>
                <a:tab pos="3428863" algn="l"/>
              </a:tabLst>
              <a:defRPr lang="en-US" dirty="0"/>
            </a:lvl1pPr>
            <a:lvl2pPr marL="342886" indent="-171443" defTabSz="0">
              <a:spcBef>
                <a:spcPts val="225"/>
              </a:spcBef>
              <a:tabLst>
                <a:tab pos="3428863" algn="l"/>
              </a:tabLst>
              <a:defRPr lang="en-US" dirty="0"/>
            </a:lvl2pPr>
            <a:lvl3pPr>
              <a:defRPr lang="en-US" dirty="0"/>
            </a:lvl3pPr>
            <a:lvl4pPr>
              <a:defRPr lang="en-US" dirty="0"/>
            </a:lvl4pPr>
            <a:lvl5pPr>
              <a:defRPr lang="en-US" dirty="0"/>
            </a:lvl5pPr>
          </a:lstStyle>
          <a:p>
            <a:pPr lvl="0"/>
            <a:r>
              <a:rPr lang="en-US" dirty="0"/>
              <a:t>Click to edit Master text styles	#</a:t>
            </a:r>
          </a:p>
          <a:p>
            <a:pPr lvl="1"/>
            <a:r>
              <a:rPr lang="en-US" dirty="0"/>
              <a:t>Second level	#</a:t>
            </a:r>
          </a:p>
        </p:txBody>
      </p:sp>
      <p:sp>
        <p:nvSpPr>
          <p:cNvPr id="11" name="Content Placeholder 10">
            <a:extLst>
              <a:ext uri="{FF2B5EF4-FFF2-40B4-BE49-F238E27FC236}">
                <a16:creationId xmlns:a16="http://schemas.microsoft.com/office/drawing/2014/main" id="{AB57DBF3-1015-2854-5D36-E4D936A15D0B}"/>
              </a:ext>
            </a:extLst>
          </p:cNvPr>
          <p:cNvSpPr>
            <a:spLocks noGrp="1"/>
          </p:cNvSpPr>
          <p:nvPr>
            <p:ph sz="quarter" idx="24" hasCustomPrompt="1"/>
          </p:nvPr>
        </p:nvSpPr>
        <p:spPr>
          <a:xfrm>
            <a:off x="4657434" y="1205697"/>
            <a:ext cx="3875022" cy="3309154"/>
          </a:xfrm>
        </p:spPr>
        <p:txBody>
          <a:bodyPr/>
          <a:lstStyle>
            <a:lvl1pPr defTabSz="685773">
              <a:spcBef>
                <a:spcPts val="750"/>
              </a:spcBef>
              <a:spcAft>
                <a:spcPts val="225"/>
              </a:spcAft>
              <a:tabLst>
                <a:tab pos="3428863" algn="l"/>
              </a:tabLst>
              <a:defRPr/>
            </a:lvl1pPr>
            <a:lvl2pPr marL="342886" indent="-171443" defTabSz="0">
              <a:tabLst>
                <a:tab pos="3428863" algn="l"/>
              </a:tabLst>
              <a:defRPr/>
            </a:lvl2pPr>
          </a:lstStyle>
          <a:p>
            <a:pPr lvl="0"/>
            <a:r>
              <a:rPr lang="en-US" dirty="0"/>
              <a:t>Click to edit Master text styles	#</a:t>
            </a:r>
          </a:p>
          <a:p>
            <a:pPr lvl="1"/>
            <a:r>
              <a:rPr lang="en-US" dirty="0"/>
              <a:t>Second level	#</a:t>
            </a:r>
          </a:p>
        </p:txBody>
      </p:sp>
      <p:sp>
        <p:nvSpPr>
          <p:cNvPr id="3" name="Title 2">
            <a:extLst>
              <a:ext uri="{FF2B5EF4-FFF2-40B4-BE49-F238E27FC236}">
                <a16:creationId xmlns:a16="http://schemas.microsoft.com/office/drawing/2014/main" id="{F4595B08-E0E5-119D-363A-EC4DCB7EC443}"/>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A33D27CD-61D0-5F80-A5A9-A3B8F8520D2F}"/>
              </a:ext>
            </a:extLst>
          </p:cNvPr>
          <p:cNvSpPr>
            <a:spLocks noGrp="1"/>
          </p:cNvSpPr>
          <p:nvPr>
            <p:ph type="ftr" sz="quarter" idx="2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A23AD44F-9600-1834-20BA-16C4D7346262}"/>
              </a:ext>
            </a:extLst>
          </p:cNvPr>
          <p:cNvSpPr>
            <a:spLocks noGrp="1"/>
          </p:cNvSpPr>
          <p:nvPr>
            <p:ph type="sldNum" sz="quarter" idx="22"/>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2" name="Picture 1">
            <a:extLst>
              <a:ext uri="{FF2B5EF4-FFF2-40B4-BE49-F238E27FC236}">
                <a16:creationId xmlns:a16="http://schemas.microsoft.com/office/drawing/2014/main" id="{8C5B43D3-DDB0-6B09-304A-322DADC7741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16200000">
            <a:off x="7266002" y="-513529"/>
            <a:ext cx="1364470" cy="2391527"/>
          </a:xfrm>
          <a:prstGeom prst="rect">
            <a:avLst/>
          </a:prstGeom>
        </p:spPr>
      </p:pic>
      <p:pic>
        <p:nvPicPr>
          <p:cNvPr id="4" name="Picture 3">
            <a:extLst>
              <a:ext uri="{FF2B5EF4-FFF2-40B4-BE49-F238E27FC236}">
                <a16:creationId xmlns:a16="http://schemas.microsoft.com/office/drawing/2014/main" id="{83B0021B-904F-3187-594E-23A8984C0912}"/>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936316" y="0"/>
            <a:ext cx="1207684" cy="1364469"/>
          </a:xfrm>
          <a:prstGeom prst="rect">
            <a:avLst/>
          </a:prstGeom>
        </p:spPr>
      </p:pic>
    </p:spTree>
    <p:extLst>
      <p:ext uri="{BB962C8B-B14F-4D97-AF65-F5344CB8AC3E}">
        <p14:creationId xmlns:p14="http://schemas.microsoft.com/office/powerpoint/2010/main" val="2721729538"/>
      </p:ext>
    </p:extLst>
  </p:cSld>
  <p:clrMapOvr>
    <a:overrideClrMapping bg1="dk1" tx1="lt1" bg2="dk2" tx2="lt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571500" y="768176"/>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81458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571500" y="761238"/>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123292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Pr>
        <a:solidFill>
          <a:schemeClr val="bg2"/>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7605915-A98A-1144-8EED-9444C9D723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18851"/>
            <a:ext cx="9144000" cy="145721"/>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p:txBody>
          <a:bodyPr/>
          <a:lstStyle/>
          <a:p>
            <a:r>
              <a:rPr lang="en-US" dirty="0"/>
              <a:t>Safe harbor statement</a:t>
            </a:r>
          </a:p>
        </p:txBody>
      </p:sp>
      <p:sp>
        <p:nvSpPr>
          <p:cNvPr id="10" name="Rectangle 9">
            <a:extLst>
              <a:ext uri="{FF2B5EF4-FFF2-40B4-BE49-F238E27FC236}">
                <a16:creationId xmlns:a16="http://schemas.microsoft.com/office/drawing/2014/main" id="{D83A1D03-5992-4722-83A9-AE5F71E76267}"/>
              </a:ext>
              <a:ext uri="{C183D7F6-B498-43B3-948B-1728B52AA6E4}">
                <adec:decorative xmlns:adec="http://schemas.microsoft.com/office/drawing/2017/decorative" val="1"/>
              </a:ext>
            </a:extLst>
          </p:cNvPr>
          <p:cNvSpPr/>
          <p:nvPr userDrawn="1"/>
        </p:nvSpPr>
        <p:spPr>
          <a:xfrm>
            <a:off x="571500" y="1042036"/>
            <a:ext cx="226314" cy="34289"/>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571501" y="1463754"/>
            <a:ext cx="4468482" cy="1728550"/>
          </a:xfrm>
          <a:prstGeom prst="rect">
            <a:avLst/>
          </a:prstGeom>
        </p:spPr>
        <p:txBody>
          <a:bodyPr wrap="square" lIns="0">
            <a:spAutoFit/>
          </a:bodyPr>
          <a:lstStyle/>
          <a:p>
            <a:pPr>
              <a:lnSpc>
                <a:spcPts val="1590"/>
              </a:lnSpc>
              <a:spcAft>
                <a:spcPts val="0"/>
              </a:spcAft>
            </a:pPr>
            <a:r>
              <a:rPr lang="en-US" sz="12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200" b="0" i="0" dirty="0">
                <a:solidFill>
                  <a:schemeClr val="tx1"/>
                </a:solidFill>
                <a:latin typeface="Oracle Sans Light" panose="020B0403020204020204" pitchFamily="34" charset="0"/>
                <a:cs typeface="Oracle Sans Light" panose="020B0403020204020204" pitchFamily="34" charset="0"/>
              </a:rPr>
            </a:br>
            <a:r>
              <a:rPr lang="en-US" sz="12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571500" y="4826426"/>
            <a:ext cx="274320" cy="274320"/>
          </a:xfrm>
        </p:spPr>
        <p:txBody>
          <a:body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845820" y="4826665"/>
            <a:ext cx="4309034" cy="273844"/>
          </a:xfrm>
        </p:spPr>
        <p:txBody>
          <a:bodyPr/>
          <a:lstStyle/>
          <a:p>
            <a:r>
              <a:rPr lang="en-US" dirty="0"/>
              <a:t>Copyright © 2024, Oracle and/or its affiliates  |  Confidential: Internal/Restricted/Highly Restricted</a:t>
            </a:r>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5154854" y="4827884"/>
            <a:ext cx="2057400" cy="272625"/>
          </a:xfrm>
        </p:spPr>
        <p:txBody>
          <a:bodyPr/>
          <a:lstStyle/>
          <a:p>
            <a:r>
              <a:rPr lang="en-US"/>
              <a:t>[Date]</a:t>
            </a:r>
            <a:endParaRPr lang="en-US" dirty="0"/>
          </a:p>
        </p:txBody>
      </p:sp>
    </p:spTree>
    <p:extLst>
      <p:ext uri="{BB962C8B-B14F-4D97-AF65-F5344CB8AC3E}">
        <p14:creationId xmlns:p14="http://schemas.microsoft.com/office/powerpoint/2010/main" val="300426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icture_Logo+2 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E142082D-1624-4420-A0F5-70497A6685A2}"/>
              </a:ext>
            </a:extLst>
          </p:cNvPr>
          <p:cNvSpPr/>
          <p:nvPr/>
        </p:nvSpPr>
        <p:spPr>
          <a:xfrm>
            <a:off x="571495" y="848209"/>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16" name="Plus Sign">
            <a:extLst>
              <a:ext uri="{FF2B5EF4-FFF2-40B4-BE49-F238E27FC236}">
                <a16:creationId xmlns:a16="http://schemas.microsoft.com/office/drawing/2014/main" id="{78666C99-5EC8-364F-897B-A036BA33F47F}"/>
              </a:ext>
            </a:extLst>
          </p:cNvPr>
          <p:cNvSpPr txBox="1"/>
          <p:nvPr userDrawn="1"/>
        </p:nvSpPr>
        <p:spPr>
          <a:xfrm>
            <a:off x="1487698" y="741513"/>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8" name="Content Placeholder 7">
            <a:extLst>
              <a:ext uri="{FF2B5EF4-FFF2-40B4-BE49-F238E27FC236}">
                <a16:creationId xmlns:a16="http://schemas.microsoft.com/office/drawing/2014/main" id="{5D7ADE42-06D7-404B-9BF3-5B9ECFFB9C31}"/>
              </a:ext>
            </a:extLst>
          </p:cNvPr>
          <p:cNvSpPr>
            <a:spLocks noGrp="1"/>
          </p:cNvSpPr>
          <p:nvPr>
            <p:ph sz="quarter" idx="28" hasCustomPrompt="1"/>
          </p:nvPr>
        </p:nvSpPr>
        <p:spPr>
          <a:xfrm>
            <a:off x="1838325" y="709613"/>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266FAC66-306B-074A-98EB-E97DC7AB573D}"/>
              </a:ext>
            </a:extLst>
          </p:cNvPr>
          <p:cNvSpPr txBox="1"/>
          <p:nvPr userDrawn="1"/>
        </p:nvSpPr>
        <p:spPr>
          <a:xfrm>
            <a:off x="2856163" y="741513"/>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2" name="Content Placeholder 7">
            <a:extLst>
              <a:ext uri="{FF2B5EF4-FFF2-40B4-BE49-F238E27FC236}">
                <a16:creationId xmlns:a16="http://schemas.microsoft.com/office/drawing/2014/main" id="{B055D7E2-19E5-4ECB-8AAE-6E93D2FF74B9}"/>
              </a:ext>
            </a:extLst>
          </p:cNvPr>
          <p:cNvSpPr>
            <a:spLocks noGrp="1"/>
          </p:cNvSpPr>
          <p:nvPr>
            <p:ph sz="quarter" idx="29" hasCustomPrompt="1"/>
          </p:nvPr>
        </p:nvSpPr>
        <p:spPr>
          <a:xfrm>
            <a:off x="3202782" y="709613"/>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 name="Title 4">
            <a:extLst>
              <a:ext uri="{FF2B5EF4-FFF2-40B4-BE49-F238E27FC236}">
                <a16:creationId xmlns:a16="http://schemas.microsoft.com/office/drawing/2014/main" id="{D4E3A5EA-B23E-4E6B-81A8-8E4BFCFCE737}"/>
              </a:ext>
            </a:extLst>
          </p:cNvPr>
          <p:cNvSpPr>
            <a:spLocks noGrp="1"/>
          </p:cNvSpPr>
          <p:nvPr>
            <p:ph type="title" hasCustomPrompt="1"/>
          </p:nvPr>
        </p:nvSpPr>
        <p:spPr>
          <a:xfrm>
            <a:off x="571538" y="1210386"/>
            <a:ext cx="3568851" cy="617220"/>
          </a:xfrm>
          <a:noFill/>
        </p:spPr>
        <p:txBody>
          <a:bodyPr vert="horz" lIns="0" tIns="0" rIns="0" bIns="0" rtlCol="0" anchor="b">
            <a:noAutofit/>
          </a:bodyPr>
          <a:lstStyle>
            <a:lvl1pPr>
              <a:defRPr lang="en-US" sz="15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25" name="Text Placeholder 21">
            <a:extLst>
              <a:ext uri="{FF2B5EF4-FFF2-40B4-BE49-F238E27FC236}">
                <a16:creationId xmlns:a16="http://schemas.microsoft.com/office/drawing/2014/main" id="{F3C4DAF9-9F03-1E49-8D77-D31CF9B39247}"/>
              </a:ext>
            </a:extLst>
          </p:cNvPr>
          <p:cNvSpPr>
            <a:spLocks noGrp="1"/>
          </p:cNvSpPr>
          <p:nvPr>
            <p:ph type="body" sz="quarter" idx="14" hasCustomPrompt="1"/>
          </p:nvPr>
        </p:nvSpPr>
        <p:spPr>
          <a:xfrm>
            <a:off x="571496" y="2055502"/>
            <a:ext cx="3571899" cy="460631"/>
          </a:xfrm>
          <a:prstGeom prst="rect">
            <a:avLst/>
          </a:prstGeom>
        </p:spPr>
        <p:txBody>
          <a:bodyPr lIns="0" tIns="0" rIns="0" bIns="0" anchor="b"/>
          <a:lstStyle>
            <a:lvl1pPr algn="l">
              <a:defRPr sz="27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6" name="Text Placeholder 21">
            <a:extLst>
              <a:ext uri="{FF2B5EF4-FFF2-40B4-BE49-F238E27FC236}">
                <a16:creationId xmlns:a16="http://schemas.microsoft.com/office/drawing/2014/main" id="{DEACAA10-CC32-5943-A0D6-EE967BFD0A15}"/>
              </a:ext>
            </a:extLst>
          </p:cNvPr>
          <p:cNvSpPr>
            <a:spLocks noGrp="1"/>
          </p:cNvSpPr>
          <p:nvPr>
            <p:ph type="body" sz="quarter" idx="15" hasCustomPrompt="1"/>
          </p:nvPr>
        </p:nvSpPr>
        <p:spPr>
          <a:xfrm>
            <a:off x="571496" y="2513223"/>
            <a:ext cx="3571899" cy="280423"/>
          </a:xfrm>
          <a:prstGeom prst="rect">
            <a:avLst/>
          </a:prstGeom>
        </p:spPr>
        <p:txBody>
          <a:bodyPr lIns="0" tIns="0" rIns="0" bIns="0"/>
          <a:lstStyle>
            <a:lvl1pPr algn="l">
              <a:defRPr sz="105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7" name="Text Placeholder 21">
            <a:extLst>
              <a:ext uri="{FF2B5EF4-FFF2-40B4-BE49-F238E27FC236}">
                <a16:creationId xmlns:a16="http://schemas.microsoft.com/office/drawing/2014/main" id="{1D8022D7-7490-D44F-A545-066736880B3B}"/>
              </a:ext>
            </a:extLst>
          </p:cNvPr>
          <p:cNvSpPr>
            <a:spLocks noGrp="1"/>
          </p:cNvSpPr>
          <p:nvPr>
            <p:ph type="body" sz="quarter" idx="16" hasCustomPrompt="1"/>
          </p:nvPr>
        </p:nvSpPr>
        <p:spPr>
          <a:xfrm>
            <a:off x="571496" y="2895761"/>
            <a:ext cx="3571899" cy="460631"/>
          </a:xfrm>
          <a:prstGeom prst="rect">
            <a:avLst/>
          </a:prstGeom>
        </p:spPr>
        <p:txBody>
          <a:bodyPr lIns="0" tIns="0" rIns="0" bIns="0" anchor="b"/>
          <a:lstStyle>
            <a:lvl1pPr algn="l">
              <a:defRPr sz="27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8" name="Text Placeholder 21">
            <a:extLst>
              <a:ext uri="{FF2B5EF4-FFF2-40B4-BE49-F238E27FC236}">
                <a16:creationId xmlns:a16="http://schemas.microsoft.com/office/drawing/2014/main" id="{3F6EA513-1C8E-F040-A09A-73F6DCD76B14}"/>
              </a:ext>
            </a:extLst>
          </p:cNvPr>
          <p:cNvSpPr>
            <a:spLocks noGrp="1"/>
          </p:cNvSpPr>
          <p:nvPr>
            <p:ph type="body" sz="quarter" idx="17" hasCustomPrompt="1"/>
          </p:nvPr>
        </p:nvSpPr>
        <p:spPr>
          <a:xfrm>
            <a:off x="571496" y="3371409"/>
            <a:ext cx="3571899" cy="280423"/>
          </a:xfrm>
          <a:prstGeom prst="rect">
            <a:avLst/>
          </a:prstGeom>
        </p:spPr>
        <p:txBody>
          <a:bodyPr lIns="0" tIns="0" rIns="0" bIns="0"/>
          <a:lstStyle>
            <a:lvl1pPr algn="l">
              <a:defRPr sz="105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29" name="Text Placeholder 21">
            <a:extLst>
              <a:ext uri="{FF2B5EF4-FFF2-40B4-BE49-F238E27FC236}">
                <a16:creationId xmlns:a16="http://schemas.microsoft.com/office/drawing/2014/main" id="{33EE5F71-64FB-D04C-8963-7EAB2CB90D90}"/>
              </a:ext>
            </a:extLst>
          </p:cNvPr>
          <p:cNvSpPr>
            <a:spLocks noGrp="1"/>
          </p:cNvSpPr>
          <p:nvPr>
            <p:ph type="body" sz="quarter" idx="18" hasCustomPrompt="1"/>
          </p:nvPr>
        </p:nvSpPr>
        <p:spPr>
          <a:xfrm>
            <a:off x="571496" y="3742199"/>
            <a:ext cx="3571899" cy="460631"/>
          </a:xfrm>
          <a:prstGeom prst="rect">
            <a:avLst/>
          </a:prstGeom>
        </p:spPr>
        <p:txBody>
          <a:bodyPr lIns="0" tIns="0" rIns="0" bIns="0" anchor="b"/>
          <a:lstStyle>
            <a:lvl1pPr algn="l">
              <a:defRPr sz="27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0E203719-C6E4-B84B-97A9-09C6C8019E07}"/>
              </a:ext>
            </a:extLst>
          </p:cNvPr>
          <p:cNvSpPr>
            <a:spLocks noGrp="1"/>
          </p:cNvSpPr>
          <p:nvPr>
            <p:ph type="body" sz="quarter" idx="19" hasCustomPrompt="1"/>
          </p:nvPr>
        </p:nvSpPr>
        <p:spPr>
          <a:xfrm>
            <a:off x="571496" y="4226047"/>
            <a:ext cx="3571899" cy="280423"/>
          </a:xfrm>
          <a:prstGeom prst="rect">
            <a:avLst/>
          </a:prstGeom>
        </p:spPr>
        <p:txBody>
          <a:bodyPr lIns="0" tIns="0" rIns="0" bIns="0"/>
          <a:lstStyle>
            <a:lvl1pPr algn="l">
              <a:defRPr sz="105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4572000" y="0"/>
            <a:ext cx="4572000" cy="5143500"/>
          </a:xfrm>
          <a:solidFill>
            <a:schemeClr val="tx1">
              <a:lumMod val="10000"/>
              <a:lumOff val="90000"/>
            </a:schemeClr>
          </a:solidFill>
        </p:spPr>
        <p:txBody>
          <a:bodyPr lIns="72000" tIns="72000" rIns="0"/>
          <a:lstStyle>
            <a:lvl1pPr>
              <a:defRPr sz="10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4BB5BC17-D6CB-4E84-AFC2-0D8CBB0C7201}"/>
              </a:ext>
            </a:extLst>
          </p:cNvPr>
          <p:cNvSpPr>
            <a:spLocks noGrp="1"/>
          </p:cNvSpPr>
          <p:nvPr>
            <p:ph type="dt" sz="half" idx="25"/>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C38C318C-4E3B-4F74-B6DC-D8DD798089C4}"/>
              </a:ext>
            </a:extLst>
          </p:cNvPr>
          <p:cNvSpPr>
            <a:spLocks noGrp="1"/>
          </p:cNvSpPr>
          <p:nvPr>
            <p:ph type="ftr" sz="quarter" idx="26"/>
          </p:nvPr>
        </p:nvSpPr>
        <p:spPr/>
        <p:txBody>
          <a:bodyPr/>
          <a:lstStyle/>
          <a:p>
            <a:r>
              <a:rPr lang="en-US" dirty="0"/>
              <a:t>Copyright © 2024, Oracle and/or its affiliates  |  Confidential: Internal/Restricted/Highly Restricted</a:t>
            </a:r>
          </a:p>
        </p:txBody>
      </p:sp>
      <p:sp>
        <p:nvSpPr>
          <p:cNvPr id="4" name="Slide Number Placeholder 3">
            <a:extLst>
              <a:ext uri="{FF2B5EF4-FFF2-40B4-BE49-F238E27FC236}">
                <a16:creationId xmlns:a16="http://schemas.microsoft.com/office/drawing/2014/main" id="{E61E8CE3-260F-48DF-BA33-417A3ED6D0DD}"/>
              </a:ext>
            </a:extLst>
          </p:cNvPr>
          <p:cNvSpPr>
            <a:spLocks noGrp="1"/>
          </p:cNvSpPr>
          <p:nvPr>
            <p:ph type="sldNum" sz="quarter" idx="27"/>
          </p:nvPr>
        </p:nvSpPr>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402799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icture_Logo+Partner_Pillar">
    <p:bg>
      <p:bgPr>
        <a:solidFill>
          <a:schemeClr val="bg2"/>
        </a:solidFill>
        <a:effectLst/>
      </p:bgPr>
    </p:bg>
    <p:spTree>
      <p:nvGrpSpPr>
        <p:cNvPr id="1" name=""/>
        <p:cNvGrpSpPr/>
        <p:nvPr/>
      </p:nvGrpSpPr>
      <p:grpSpPr>
        <a:xfrm>
          <a:off x="0" y="0"/>
          <a:ext cx="0" cy="0"/>
          <a:chOff x="0" y="0"/>
          <a:chExt cx="0" cy="0"/>
        </a:xfrm>
      </p:grpSpPr>
      <p:sp>
        <p:nvSpPr>
          <p:cNvPr id="17" name="Oracle Logo">
            <a:extLst>
              <a:ext uri="{FF2B5EF4-FFF2-40B4-BE49-F238E27FC236}">
                <a16:creationId xmlns:a16="http://schemas.microsoft.com/office/drawing/2014/main" id="{91B935D7-D830-43B5-8B99-E3F841A1666D}"/>
              </a:ext>
            </a:extLst>
          </p:cNvPr>
          <p:cNvSpPr/>
          <p:nvPr userDrawn="1"/>
        </p:nvSpPr>
        <p:spPr>
          <a:xfrm>
            <a:off x="571495" y="848209"/>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3" name="Plus Sign">
            <a:extLst>
              <a:ext uri="{FF2B5EF4-FFF2-40B4-BE49-F238E27FC236}">
                <a16:creationId xmlns:a16="http://schemas.microsoft.com/office/drawing/2014/main" id="{DFB228CB-C8F9-4CDC-B52B-26E33457D464}"/>
              </a:ext>
            </a:extLst>
          </p:cNvPr>
          <p:cNvSpPr txBox="1"/>
          <p:nvPr userDrawn="1"/>
        </p:nvSpPr>
        <p:spPr>
          <a:xfrm>
            <a:off x="1487698" y="741513"/>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4" name="Content Placeholder 7">
            <a:extLst>
              <a:ext uri="{FF2B5EF4-FFF2-40B4-BE49-F238E27FC236}">
                <a16:creationId xmlns:a16="http://schemas.microsoft.com/office/drawing/2014/main" id="{8DE5D9B7-E89D-4396-B7FF-BD7F4EF049A8}"/>
              </a:ext>
            </a:extLst>
          </p:cNvPr>
          <p:cNvSpPr>
            <a:spLocks noGrp="1"/>
          </p:cNvSpPr>
          <p:nvPr>
            <p:ph sz="quarter" idx="28" hasCustomPrompt="1"/>
          </p:nvPr>
        </p:nvSpPr>
        <p:spPr>
          <a:xfrm>
            <a:off x="1838325" y="709613"/>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4">
            <a:extLst>
              <a:ext uri="{FF2B5EF4-FFF2-40B4-BE49-F238E27FC236}">
                <a16:creationId xmlns:a16="http://schemas.microsoft.com/office/drawing/2014/main" id="{52E888CD-253D-45DE-BDD1-8B68EAF69D3E}"/>
              </a:ext>
            </a:extLst>
          </p:cNvPr>
          <p:cNvSpPr>
            <a:spLocks noGrp="1"/>
          </p:cNvSpPr>
          <p:nvPr>
            <p:ph type="title" hasCustomPrompt="1"/>
          </p:nvPr>
        </p:nvSpPr>
        <p:spPr>
          <a:xfrm>
            <a:off x="571538" y="1210386"/>
            <a:ext cx="3568851" cy="617220"/>
          </a:xfrm>
          <a:noFill/>
        </p:spPr>
        <p:txBody>
          <a:bodyPr vert="horz" lIns="0" tIns="0" rIns="0" bIns="0" rtlCol="0" anchor="b">
            <a:noAutofit/>
          </a:bodyPr>
          <a:lstStyle>
            <a:lvl1pPr>
              <a:defRPr lang="en-US" sz="15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D271DB16-F24A-405A-B1F5-F2573F2E2532}"/>
              </a:ext>
            </a:extLst>
          </p:cNvPr>
          <p:cNvSpPr>
            <a:spLocks noGrp="1"/>
          </p:cNvSpPr>
          <p:nvPr>
            <p:ph type="body" sz="quarter" idx="14" hasCustomPrompt="1"/>
          </p:nvPr>
        </p:nvSpPr>
        <p:spPr>
          <a:xfrm>
            <a:off x="571496" y="2055502"/>
            <a:ext cx="3571899" cy="460631"/>
          </a:xfrm>
          <a:prstGeom prst="rect">
            <a:avLst/>
          </a:prstGeom>
        </p:spPr>
        <p:txBody>
          <a:bodyPr lIns="0" tIns="0" rIns="0" bIns="0" anchor="b"/>
          <a:lstStyle>
            <a:lvl1pPr algn="l">
              <a:defRPr sz="27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EACE903B-927B-4737-AE7A-540D27D83B59}"/>
              </a:ext>
            </a:extLst>
          </p:cNvPr>
          <p:cNvSpPr>
            <a:spLocks noGrp="1"/>
          </p:cNvSpPr>
          <p:nvPr>
            <p:ph type="body" sz="quarter" idx="15" hasCustomPrompt="1"/>
          </p:nvPr>
        </p:nvSpPr>
        <p:spPr>
          <a:xfrm>
            <a:off x="571496" y="2513223"/>
            <a:ext cx="3571899" cy="280423"/>
          </a:xfrm>
          <a:prstGeom prst="rect">
            <a:avLst/>
          </a:prstGeom>
        </p:spPr>
        <p:txBody>
          <a:bodyPr lIns="0" tIns="0" rIns="0" bIns="0"/>
          <a:lstStyle>
            <a:lvl1pPr algn="l">
              <a:defRPr sz="105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9C10E5E2-3528-421A-9373-B4807D19E2F6}"/>
              </a:ext>
            </a:extLst>
          </p:cNvPr>
          <p:cNvSpPr>
            <a:spLocks noGrp="1"/>
          </p:cNvSpPr>
          <p:nvPr>
            <p:ph type="body" sz="quarter" idx="16" hasCustomPrompt="1"/>
          </p:nvPr>
        </p:nvSpPr>
        <p:spPr>
          <a:xfrm>
            <a:off x="571496" y="2895761"/>
            <a:ext cx="3571899" cy="460631"/>
          </a:xfrm>
          <a:prstGeom prst="rect">
            <a:avLst/>
          </a:prstGeom>
        </p:spPr>
        <p:txBody>
          <a:bodyPr lIns="0" tIns="0" rIns="0" bIns="0" anchor="b"/>
          <a:lstStyle>
            <a:lvl1pPr algn="l">
              <a:defRPr sz="27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D0E65ED1-4AFA-4BFB-842A-108B0EBA3B2A}"/>
              </a:ext>
            </a:extLst>
          </p:cNvPr>
          <p:cNvSpPr>
            <a:spLocks noGrp="1"/>
          </p:cNvSpPr>
          <p:nvPr>
            <p:ph type="body" sz="quarter" idx="17" hasCustomPrompt="1"/>
          </p:nvPr>
        </p:nvSpPr>
        <p:spPr>
          <a:xfrm>
            <a:off x="571496" y="3371409"/>
            <a:ext cx="3571899" cy="280423"/>
          </a:xfrm>
          <a:prstGeom prst="rect">
            <a:avLst/>
          </a:prstGeom>
        </p:spPr>
        <p:txBody>
          <a:bodyPr lIns="0" tIns="0" rIns="0" bIns="0"/>
          <a:lstStyle>
            <a:lvl1pPr algn="l">
              <a:defRPr sz="105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9" name="Text Placeholder 21">
            <a:extLst>
              <a:ext uri="{FF2B5EF4-FFF2-40B4-BE49-F238E27FC236}">
                <a16:creationId xmlns:a16="http://schemas.microsoft.com/office/drawing/2014/main" id="{D41EFAF7-C52F-4A94-AC71-5CC6E2A03DBE}"/>
              </a:ext>
            </a:extLst>
          </p:cNvPr>
          <p:cNvSpPr>
            <a:spLocks noGrp="1"/>
          </p:cNvSpPr>
          <p:nvPr>
            <p:ph type="body" sz="quarter" idx="18" hasCustomPrompt="1"/>
          </p:nvPr>
        </p:nvSpPr>
        <p:spPr>
          <a:xfrm>
            <a:off x="571496" y="3742199"/>
            <a:ext cx="3571899" cy="460631"/>
          </a:xfrm>
          <a:prstGeom prst="rect">
            <a:avLst/>
          </a:prstGeom>
        </p:spPr>
        <p:txBody>
          <a:bodyPr lIns="0" tIns="0" rIns="0" bIns="0" anchor="b"/>
          <a:lstStyle>
            <a:lvl1pPr algn="l">
              <a:defRPr sz="27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0" name="Text Placeholder 21">
            <a:extLst>
              <a:ext uri="{FF2B5EF4-FFF2-40B4-BE49-F238E27FC236}">
                <a16:creationId xmlns:a16="http://schemas.microsoft.com/office/drawing/2014/main" id="{6969C725-12F3-49BD-98AD-3B9D54612638}"/>
              </a:ext>
            </a:extLst>
          </p:cNvPr>
          <p:cNvSpPr>
            <a:spLocks noGrp="1"/>
          </p:cNvSpPr>
          <p:nvPr>
            <p:ph type="body" sz="quarter" idx="19" hasCustomPrompt="1"/>
          </p:nvPr>
        </p:nvSpPr>
        <p:spPr>
          <a:xfrm>
            <a:off x="571496" y="4226047"/>
            <a:ext cx="3571899" cy="280423"/>
          </a:xfrm>
          <a:prstGeom prst="rect">
            <a:avLst/>
          </a:prstGeom>
        </p:spPr>
        <p:txBody>
          <a:bodyPr lIns="0" tIns="0" rIns="0" bIns="0"/>
          <a:lstStyle>
            <a:lvl1pPr algn="l">
              <a:defRPr sz="105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4572000" y="0"/>
            <a:ext cx="4572000" cy="5143500"/>
          </a:xfrm>
          <a:solidFill>
            <a:schemeClr val="tx1">
              <a:lumMod val="10000"/>
              <a:lumOff val="90000"/>
            </a:schemeClr>
          </a:solidFill>
        </p:spPr>
        <p:txBody>
          <a:bodyPr lIns="72000" tIns="72000" rIns="0"/>
          <a:lstStyle>
            <a:lvl1pPr>
              <a:defRPr sz="10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45E7E332-2343-4444-B6A3-70567538C087}"/>
              </a:ext>
            </a:extLst>
          </p:cNvPr>
          <p:cNvSpPr>
            <a:spLocks noGrp="1"/>
          </p:cNvSpPr>
          <p:nvPr>
            <p:ph type="sldNum" sz="quarter" idx="21"/>
          </p:nvPr>
        </p:nvSpPr>
        <p:spPr>
          <a:xfrm>
            <a:off x="571500" y="4817745"/>
            <a:ext cx="274320" cy="27432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D49A94FB-9BD3-E340-B8E9-4C16A21F66D6}"/>
              </a:ext>
            </a:extLst>
          </p:cNvPr>
          <p:cNvSpPr>
            <a:spLocks noGrp="1"/>
          </p:cNvSpPr>
          <p:nvPr>
            <p:ph type="ftr" sz="quarter" idx="20"/>
          </p:nvPr>
        </p:nvSpPr>
        <p:spPr>
          <a:xfrm>
            <a:off x="845820" y="4817984"/>
            <a:ext cx="4309034" cy="273844"/>
          </a:xfrm>
        </p:spPr>
        <p:txBody>
          <a:bodyPr/>
          <a:lstStyle/>
          <a:p>
            <a:r>
              <a:rPr lang="en-US" dirty="0"/>
              <a:t>Copyright © 2024, Oracle and/or its affiliates  |  Confidential: Internal/Restricted/Highly Restricted</a:t>
            </a:r>
          </a:p>
        </p:txBody>
      </p:sp>
      <p:sp>
        <p:nvSpPr>
          <p:cNvPr id="19" name="Date Placeholder 2">
            <a:extLst>
              <a:ext uri="{FF2B5EF4-FFF2-40B4-BE49-F238E27FC236}">
                <a16:creationId xmlns:a16="http://schemas.microsoft.com/office/drawing/2014/main" id="{8A953FC8-D8A2-FB48-9589-841874185DC4}"/>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04285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icture_Logo_Pillar">
    <p:bg>
      <p:bgPr>
        <a:solidFill>
          <a:schemeClr val="bg2"/>
        </a:solidFill>
        <a:effectLst/>
      </p:bgPr>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4572000" y="0"/>
            <a:ext cx="4572000" cy="5143500"/>
          </a:xfrm>
          <a:solidFill>
            <a:schemeClr val="tx1">
              <a:lumMod val="10000"/>
              <a:lumOff val="90000"/>
            </a:schemeClr>
          </a:solidFill>
        </p:spPr>
        <p:txBody>
          <a:bodyPr lIns="72000" tIns="72000" rIns="0"/>
          <a:lstStyle>
            <a:lvl1pPr>
              <a:defRPr sz="10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6" name="Date Placeholder 2">
            <a:extLst>
              <a:ext uri="{FF2B5EF4-FFF2-40B4-BE49-F238E27FC236}">
                <a16:creationId xmlns:a16="http://schemas.microsoft.com/office/drawing/2014/main" id="{C9A44FD0-9299-A747-ACA7-73C04B005966}"/>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19" name="Footer Placeholder 4">
            <a:extLst>
              <a:ext uri="{FF2B5EF4-FFF2-40B4-BE49-F238E27FC236}">
                <a16:creationId xmlns:a16="http://schemas.microsoft.com/office/drawing/2014/main" id="{118F5506-12CA-A84F-8A2D-E2E6E5EE375A}"/>
              </a:ext>
            </a:extLst>
          </p:cNvPr>
          <p:cNvSpPr>
            <a:spLocks noGrp="1"/>
          </p:cNvSpPr>
          <p:nvPr>
            <p:ph type="ftr" sz="quarter" idx="20"/>
          </p:nvPr>
        </p:nvSpPr>
        <p:spPr>
          <a:xfrm>
            <a:off x="845820" y="4817984"/>
            <a:ext cx="4309034" cy="273844"/>
          </a:xfrm>
        </p:spPr>
        <p:txBody>
          <a:bodyPr/>
          <a:lstStyle/>
          <a:p>
            <a:r>
              <a:rPr lang="en-US" dirty="0"/>
              <a:t>Copyright © 2024, Oracle and/or its affiliates  |  Confidential: Internal/Restricted/Highly Restricted</a:t>
            </a:r>
          </a:p>
        </p:txBody>
      </p:sp>
      <p:sp>
        <p:nvSpPr>
          <p:cNvPr id="20" name="Slide Number Placeholder 7">
            <a:extLst>
              <a:ext uri="{FF2B5EF4-FFF2-40B4-BE49-F238E27FC236}">
                <a16:creationId xmlns:a16="http://schemas.microsoft.com/office/drawing/2014/main" id="{F59FFAD1-5763-D74E-BBAC-43E9676146E6}"/>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sp>
        <p:nvSpPr>
          <p:cNvPr id="17" name="Oracle Logo">
            <a:extLst>
              <a:ext uri="{FF2B5EF4-FFF2-40B4-BE49-F238E27FC236}">
                <a16:creationId xmlns:a16="http://schemas.microsoft.com/office/drawing/2014/main" id="{7B42942F-0AD5-44AF-A263-1CD58AD30FFD}"/>
              </a:ext>
            </a:extLst>
          </p:cNvPr>
          <p:cNvSpPr/>
          <p:nvPr userDrawn="1"/>
        </p:nvSpPr>
        <p:spPr>
          <a:xfrm>
            <a:off x="571495" y="848209"/>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3" name="Title 4">
            <a:extLst>
              <a:ext uri="{FF2B5EF4-FFF2-40B4-BE49-F238E27FC236}">
                <a16:creationId xmlns:a16="http://schemas.microsoft.com/office/drawing/2014/main" id="{D159976D-485F-461D-8BF1-ACF0F36F4ACD}"/>
              </a:ext>
            </a:extLst>
          </p:cNvPr>
          <p:cNvSpPr>
            <a:spLocks noGrp="1"/>
          </p:cNvSpPr>
          <p:nvPr>
            <p:ph type="title" hasCustomPrompt="1"/>
          </p:nvPr>
        </p:nvSpPr>
        <p:spPr>
          <a:xfrm>
            <a:off x="571538" y="1210386"/>
            <a:ext cx="3568851" cy="617220"/>
          </a:xfrm>
          <a:noFill/>
        </p:spPr>
        <p:txBody>
          <a:bodyPr vert="horz" lIns="0" tIns="0" rIns="0" bIns="0" rtlCol="0" anchor="b">
            <a:noAutofit/>
          </a:bodyPr>
          <a:lstStyle>
            <a:lvl1pPr>
              <a:defRPr lang="en-US" sz="1500">
                <a:solidFill>
                  <a:schemeClr val="accent6"/>
                </a:solidFill>
                <a:latin typeface="Oracle Sans" panose="020B0503020204020204" pitchFamily="34" charset="0"/>
                <a:cs typeface="Oracle Sans" panose="020B0503020204020204" pitchFamily="34" charset="0"/>
              </a:defRPr>
            </a:lvl1pPr>
          </a:lstStyle>
          <a:p>
            <a:pPr lvl="0"/>
            <a:r>
              <a:rPr lang="en-US" dirty="0"/>
              <a:t>Click to edit title text styles</a:t>
            </a:r>
          </a:p>
        </p:txBody>
      </p:sp>
      <p:sp>
        <p:nvSpPr>
          <p:cNvPr id="34" name="Text Placeholder 21">
            <a:extLst>
              <a:ext uri="{FF2B5EF4-FFF2-40B4-BE49-F238E27FC236}">
                <a16:creationId xmlns:a16="http://schemas.microsoft.com/office/drawing/2014/main" id="{E8B73C5B-0455-4A39-B115-DC0426A05203}"/>
              </a:ext>
            </a:extLst>
          </p:cNvPr>
          <p:cNvSpPr>
            <a:spLocks noGrp="1"/>
          </p:cNvSpPr>
          <p:nvPr>
            <p:ph type="body" sz="quarter" idx="14" hasCustomPrompt="1"/>
          </p:nvPr>
        </p:nvSpPr>
        <p:spPr>
          <a:xfrm>
            <a:off x="571496" y="2055502"/>
            <a:ext cx="3571899" cy="460631"/>
          </a:xfrm>
          <a:prstGeom prst="rect">
            <a:avLst/>
          </a:prstGeom>
        </p:spPr>
        <p:txBody>
          <a:bodyPr lIns="0" tIns="0" rIns="0" bIns="0" anchor="b"/>
          <a:lstStyle>
            <a:lvl1pPr algn="l">
              <a:defRPr sz="27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5" name="Text Placeholder 21">
            <a:extLst>
              <a:ext uri="{FF2B5EF4-FFF2-40B4-BE49-F238E27FC236}">
                <a16:creationId xmlns:a16="http://schemas.microsoft.com/office/drawing/2014/main" id="{4AF9BA17-9E4B-4420-8DA1-0ADB4139BD98}"/>
              </a:ext>
            </a:extLst>
          </p:cNvPr>
          <p:cNvSpPr>
            <a:spLocks noGrp="1"/>
          </p:cNvSpPr>
          <p:nvPr>
            <p:ph type="body" sz="quarter" idx="15" hasCustomPrompt="1"/>
          </p:nvPr>
        </p:nvSpPr>
        <p:spPr>
          <a:xfrm>
            <a:off x="571496" y="2513223"/>
            <a:ext cx="3571899" cy="280423"/>
          </a:xfrm>
          <a:prstGeom prst="rect">
            <a:avLst/>
          </a:prstGeom>
        </p:spPr>
        <p:txBody>
          <a:bodyPr lIns="0" tIns="0" rIns="0" bIns="0"/>
          <a:lstStyle>
            <a:lvl1pPr algn="l">
              <a:defRPr sz="105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6" name="Text Placeholder 21">
            <a:extLst>
              <a:ext uri="{FF2B5EF4-FFF2-40B4-BE49-F238E27FC236}">
                <a16:creationId xmlns:a16="http://schemas.microsoft.com/office/drawing/2014/main" id="{0E5BCC29-452A-4B5C-A0FD-F24093C61A18}"/>
              </a:ext>
            </a:extLst>
          </p:cNvPr>
          <p:cNvSpPr>
            <a:spLocks noGrp="1"/>
          </p:cNvSpPr>
          <p:nvPr>
            <p:ph type="body" sz="quarter" idx="16" hasCustomPrompt="1"/>
          </p:nvPr>
        </p:nvSpPr>
        <p:spPr>
          <a:xfrm>
            <a:off x="571496" y="2895761"/>
            <a:ext cx="3571899" cy="460631"/>
          </a:xfrm>
          <a:prstGeom prst="rect">
            <a:avLst/>
          </a:prstGeom>
        </p:spPr>
        <p:txBody>
          <a:bodyPr lIns="0" tIns="0" rIns="0" bIns="0" anchor="b"/>
          <a:lstStyle>
            <a:lvl1pPr algn="l">
              <a:defRPr sz="27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7C3490F3-12E4-42E9-A02A-DA9048E5517E}"/>
              </a:ext>
            </a:extLst>
          </p:cNvPr>
          <p:cNvSpPr>
            <a:spLocks noGrp="1"/>
          </p:cNvSpPr>
          <p:nvPr>
            <p:ph type="body" sz="quarter" idx="17" hasCustomPrompt="1"/>
          </p:nvPr>
        </p:nvSpPr>
        <p:spPr>
          <a:xfrm>
            <a:off x="571496" y="3371409"/>
            <a:ext cx="3571899" cy="280423"/>
          </a:xfrm>
          <a:prstGeom prst="rect">
            <a:avLst/>
          </a:prstGeom>
        </p:spPr>
        <p:txBody>
          <a:bodyPr lIns="0" tIns="0" rIns="0" bIns="0"/>
          <a:lstStyle>
            <a:lvl1pPr algn="l">
              <a:defRPr sz="105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sp>
        <p:nvSpPr>
          <p:cNvPr id="38" name="Text Placeholder 21">
            <a:extLst>
              <a:ext uri="{FF2B5EF4-FFF2-40B4-BE49-F238E27FC236}">
                <a16:creationId xmlns:a16="http://schemas.microsoft.com/office/drawing/2014/main" id="{54410202-CDC2-4A70-9E8F-A082EA40FA27}"/>
              </a:ext>
            </a:extLst>
          </p:cNvPr>
          <p:cNvSpPr>
            <a:spLocks noGrp="1"/>
          </p:cNvSpPr>
          <p:nvPr>
            <p:ph type="body" sz="quarter" idx="18" hasCustomPrompt="1"/>
          </p:nvPr>
        </p:nvSpPr>
        <p:spPr>
          <a:xfrm>
            <a:off x="571496" y="3742199"/>
            <a:ext cx="3571899" cy="460631"/>
          </a:xfrm>
          <a:prstGeom prst="rect">
            <a:avLst/>
          </a:prstGeom>
        </p:spPr>
        <p:txBody>
          <a:bodyPr lIns="0" tIns="0" rIns="0" bIns="0" anchor="b"/>
          <a:lstStyle>
            <a:lvl1pPr algn="l">
              <a:defRPr sz="2700" b="1" i="0">
                <a:solidFill>
                  <a:schemeClr val="accent3"/>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9" name="Text Placeholder 21">
            <a:extLst>
              <a:ext uri="{FF2B5EF4-FFF2-40B4-BE49-F238E27FC236}">
                <a16:creationId xmlns:a16="http://schemas.microsoft.com/office/drawing/2014/main" id="{3EA55A5B-76B6-49EB-B503-BCF2D131084A}"/>
              </a:ext>
            </a:extLst>
          </p:cNvPr>
          <p:cNvSpPr>
            <a:spLocks noGrp="1"/>
          </p:cNvSpPr>
          <p:nvPr>
            <p:ph type="body" sz="quarter" idx="19" hasCustomPrompt="1"/>
          </p:nvPr>
        </p:nvSpPr>
        <p:spPr>
          <a:xfrm>
            <a:off x="571496" y="4226047"/>
            <a:ext cx="3571899" cy="280423"/>
          </a:xfrm>
          <a:prstGeom prst="rect">
            <a:avLst/>
          </a:prstGeom>
        </p:spPr>
        <p:txBody>
          <a:bodyPr lIns="0" tIns="0" rIns="0" bIns="0"/>
          <a:lstStyle>
            <a:lvl1pPr algn="l">
              <a:defRPr sz="1050" b="0" i="0">
                <a:solidFill>
                  <a:schemeClr val="tx2"/>
                </a:solidFill>
                <a:latin typeface="+mn-lt"/>
                <a:cs typeface="Oracle Sans Light" panose="020B0403020204020204" pitchFamily="34" charset="0"/>
              </a:defRPr>
            </a:lvl1pPr>
          </a:lstStyle>
          <a:p>
            <a:pPr lvl="0"/>
            <a:r>
              <a:rPr lang="en-GB" dirty="0"/>
              <a:t>Text under stat goes here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79717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icture_2 Partners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1" name="Plus Sign">
            <a:extLst>
              <a:ext uri="{FF2B5EF4-FFF2-40B4-BE49-F238E27FC236}">
                <a16:creationId xmlns:a16="http://schemas.microsoft.com/office/drawing/2014/main" id="{BE9C6943-88E5-4FDE-9345-776AE397A8BF}"/>
              </a:ext>
            </a:extLst>
          </p:cNvPr>
          <p:cNvSpPr txBox="1"/>
          <p:nvPr userDrawn="1"/>
        </p:nvSpPr>
        <p:spPr>
          <a:xfrm>
            <a:off x="2856163"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2" name="Content Placeholder 7">
            <a:extLst>
              <a:ext uri="{FF2B5EF4-FFF2-40B4-BE49-F238E27FC236}">
                <a16:creationId xmlns:a16="http://schemas.microsoft.com/office/drawing/2014/main" id="{C541D261-7C35-49A4-BB88-44B95A303EE0}"/>
              </a:ext>
            </a:extLst>
          </p:cNvPr>
          <p:cNvSpPr>
            <a:spLocks noGrp="1"/>
          </p:cNvSpPr>
          <p:nvPr>
            <p:ph sz="quarter" idx="29" hasCustomPrompt="1"/>
          </p:nvPr>
        </p:nvSpPr>
        <p:spPr>
          <a:xfrm>
            <a:off x="3202782"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4572000" y="0"/>
            <a:ext cx="4572000" cy="5143500"/>
          </a:xfrm>
          <a:solidFill>
            <a:schemeClr val="tx1">
              <a:lumMod val="10000"/>
              <a:lumOff val="90000"/>
            </a:schemeClr>
          </a:solidFill>
        </p:spPr>
        <p:txBody>
          <a:bodyPr lIns="72000" tIns="72000" rIns="0"/>
          <a:lstStyle>
            <a:lvl1pPr>
              <a:defRPr sz="10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571500" y="4817745"/>
            <a:ext cx="274320" cy="27432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845820" y="4817984"/>
            <a:ext cx="4309034" cy="273844"/>
          </a:xfrm>
        </p:spPr>
        <p:txBody>
          <a:bodyPr/>
          <a:lstStyle/>
          <a:p>
            <a:r>
              <a:rPr lang="en-US" dirty="0"/>
              <a:t>Copyright © 2024, Oracle and/or its affiliates  |  Confidential: Internal/Restricted/Highly Restricted</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59578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icture_Partner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6" name="Plus Sign">
            <a:extLst>
              <a:ext uri="{FF2B5EF4-FFF2-40B4-BE49-F238E27FC236}">
                <a16:creationId xmlns:a16="http://schemas.microsoft.com/office/drawing/2014/main" id="{274CCF31-89DD-4F25-81A6-4D9E462BF778}"/>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7" name="Content Placeholder 7">
            <a:extLst>
              <a:ext uri="{FF2B5EF4-FFF2-40B4-BE49-F238E27FC236}">
                <a16:creationId xmlns:a16="http://schemas.microsoft.com/office/drawing/2014/main" id="{C457F695-1936-449E-B1FE-07F3CCF3522D}"/>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4572000" y="0"/>
            <a:ext cx="4572000" cy="5143500"/>
          </a:xfrm>
          <a:solidFill>
            <a:schemeClr val="tx1">
              <a:lumMod val="10000"/>
              <a:lumOff val="90000"/>
            </a:schemeClr>
          </a:solidFill>
        </p:spPr>
        <p:txBody>
          <a:bodyPr lIns="72000" tIns="72000" rIns="0"/>
          <a:lstStyle>
            <a:lvl1pPr>
              <a:defRPr sz="10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571500" y="4817745"/>
            <a:ext cx="274320" cy="27432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845820" y="4817984"/>
            <a:ext cx="4309034" cy="273844"/>
          </a:xfrm>
        </p:spPr>
        <p:txBody>
          <a:bodyPr/>
          <a:lstStyle/>
          <a:p>
            <a:r>
              <a:rPr lang="en-US" dirty="0"/>
              <a:t>Copyright © 2024, Oracle and/or its affiliates  |  Confidential: Internal/Restricted/Highly Restricted</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99847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icture_Pillar">
    <p:bg>
      <p:bgPr>
        <a:solidFill>
          <a:schemeClr val="bg2"/>
        </a:solidFill>
        <a:effectLst/>
      </p:bgPr>
    </p:bg>
    <p:spTree>
      <p:nvGrpSpPr>
        <p:cNvPr id="1" name=""/>
        <p:cNvGrpSpPr/>
        <p:nvPr/>
      </p:nvGrpSpPr>
      <p:grpSpPr>
        <a:xfrm>
          <a:off x="0" y="0"/>
          <a:ext cx="0" cy="0"/>
          <a:chOff x="0" y="0"/>
          <a:chExt cx="0" cy="0"/>
        </a:xfrm>
      </p:grpSpPr>
      <p:sp>
        <p:nvSpPr>
          <p:cNvPr id="24" name="Oracle Logo">
            <a:extLst>
              <a:ext uri="{FF2B5EF4-FFF2-40B4-BE49-F238E27FC236}">
                <a16:creationId xmlns:a16="http://schemas.microsoft.com/office/drawing/2014/main" id="{20234EC2-C43E-4724-9A1C-B2BFA8DBA2E4}"/>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 name="Title 1">
            <a:extLst>
              <a:ext uri="{FF2B5EF4-FFF2-40B4-BE49-F238E27FC236}">
                <a16:creationId xmlns:a16="http://schemas.microsoft.com/office/drawing/2014/main" id="{21B00D9F-F86A-4D67-B0BD-4340D96B77E5}"/>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49" name="Text Placeholder 21">
            <a:extLst>
              <a:ext uri="{FF2B5EF4-FFF2-40B4-BE49-F238E27FC236}">
                <a16:creationId xmlns:a16="http://schemas.microsoft.com/office/drawing/2014/main" id="{A52152CC-50B5-7140-BBBC-894BE50DE477}"/>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3" name="Text Placeholder 21">
            <a:extLst>
              <a:ext uri="{FF2B5EF4-FFF2-40B4-BE49-F238E27FC236}">
                <a16:creationId xmlns:a16="http://schemas.microsoft.com/office/drawing/2014/main" id="{C4A419AC-E394-4F09-9A77-6C90F7D2079C}"/>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7" name="Text Placeholder 21">
            <a:extLst>
              <a:ext uri="{FF2B5EF4-FFF2-40B4-BE49-F238E27FC236}">
                <a16:creationId xmlns:a16="http://schemas.microsoft.com/office/drawing/2014/main" id="{660F5D63-026D-C24C-B47E-EA653246EDDA}"/>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21">
            <a:extLst>
              <a:ext uri="{FF2B5EF4-FFF2-40B4-BE49-F238E27FC236}">
                <a16:creationId xmlns:a16="http://schemas.microsoft.com/office/drawing/2014/main" id="{B098E466-A42C-4341-9C17-D827E7913C0D}"/>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0EAE6862-CDA6-1249-BB94-0AC4B8FD7E47}"/>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5A7BC31E-85B6-4483-9D39-48FEEEFB0BA9}"/>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174567A5-4E61-1149-8013-D7EBF792E1D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p:nvPr>
        </p:nvSpPr>
        <p:spPr>
          <a:xfrm>
            <a:off x="4572000" y="0"/>
            <a:ext cx="4572000" cy="5143500"/>
          </a:xfrm>
          <a:solidFill>
            <a:schemeClr val="tx1">
              <a:lumMod val="10000"/>
              <a:lumOff val="90000"/>
            </a:schemeClr>
          </a:solidFill>
        </p:spPr>
        <p:txBody>
          <a:bodyPr lIns="72000" tIns="72000" rIns="0"/>
          <a:lstStyle>
            <a:lvl1pPr>
              <a:defRPr sz="10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2" name="Slide Number Placeholder 7">
            <a:extLst>
              <a:ext uri="{FF2B5EF4-FFF2-40B4-BE49-F238E27FC236}">
                <a16:creationId xmlns:a16="http://schemas.microsoft.com/office/drawing/2014/main" id="{710BDE4B-0F81-4146-8022-38637429654C}"/>
              </a:ext>
            </a:extLst>
          </p:cNvPr>
          <p:cNvSpPr>
            <a:spLocks noGrp="1"/>
          </p:cNvSpPr>
          <p:nvPr>
            <p:ph type="sldNum" sz="quarter" idx="39"/>
          </p:nvPr>
        </p:nvSpPr>
        <p:spPr>
          <a:xfrm>
            <a:off x="571500" y="4817745"/>
            <a:ext cx="274320" cy="274320"/>
          </a:xfrm>
        </p:spPr>
        <p:txBody>
          <a:bodyPr/>
          <a:lstStyle/>
          <a:p>
            <a:fld id="{345D60D9-5372-5F40-9443-0F9AE5BDC3C8}" type="slidenum">
              <a:rPr lang="en-US" smtClean="0"/>
              <a:pPr/>
              <a:t>‹#›</a:t>
            </a:fld>
            <a:endParaRPr lang="en-US" dirty="0"/>
          </a:p>
        </p:txBody>
      </p:sp>
      <p:sp>
        <p:nvSpPr>
          <p:cNvPr id="21" name="Footer Placeholder 4">
            <a:extLst>
              <a:ext uri="{FF2B5EF4-FFF2-40B4-BE49-F238E27FC236}">
                <a16:creationId xmlns:a16="http://schemas.microsoft.com/office/drawing/2014/main" id="{37C10FD7-37A3-7E41-BEE7-941311B3265A}"/>
              </a:ext>
            </a:extLst>
          </p:cNvPr>
          <p:cNvSpPr>
            <a:spLocks noGrp="1"/>
          </p:cNvSpPr>
          <p:nvPr>
            <p:ph type="ftr" sz="quarter" idx="38"/>
          </p:nvPr>
        </p:nvSpPr>
        <p:spPr>
          <a:xfrm>
            <a:off x="845820" y="4817984"/>
            <a:ext cx="4309034" cy="273844"/>
          </a:xfrm>
        </p:spPr>
        <p:txBody>
          <a:bodyPr/>
          <a:lstStyle/>
          <a:p>
            <a:r>
              <a:rPr lang="en-US" dirty="0"/>
              <a:t>Copyright © 2024, Oracle and/or its affiliates  |  Confidential: Internal/Restricted/Highly Restricted</a:t>
            </a:r>
          </a:p>
        </p:txBody>
      </p:sp>
      <p:sp>
        <p:nvSpPr>
          <p:cNvPr id="20" name="Date Placeholder 2">
            <a:extLst>
              <a:ext uri="{FF2B5EF4-FFF2-40B4-BE49-F238E27FC236}">
                <a16:creationId xmlns:a16="http://schemas.microsoft.com/office/drawing/2014/main" id="{43E70FE2-AA17-E349-8778-C606A039516B}"/>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13089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ataPattern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2856163"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3202782"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31650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ig Photo and Conten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8" descr="A red blob on a black background&#10;&#10;Description automatically generated">
            <a:extLst>
              <a:ext uri="{FF2B5EF4-FFF2-40B4-BE49-F238E27FC236}">
                <a16:creationId xmlns:a16="http://schemas.microsoft.com/office/drawing/2014/main" id="{AE050B68-B0F6-DC1B-AE84-C44773BADA31}"/>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7173677" y="0"/>
            <a:ext cx="1970323" cy="605218"/>
          </a:xfrm>
          <a:prstGeom prst="rect">
            <a:avLst/>
          </a:prstGeom>
        </p:spPr>
      </p:pic>
      <p:sp>
        <p:nvSpPr>
          <p:cNvPr id="7" name="Text Placeholder 6">
            <a:extLst>
              <a:ext uri="{FF2B5EF4-FFF2-40B4-BE49-F238E27FC236}">
                <a16:creationId xmlns:a16="http://schemas.microsoft.com/office/drawing/2014/main" id="{C96117C4-4B5E-BEB8-D09F-C6F26FACD1FD}"/>
              </a:ext>
            </a:extLst>
          </p:cNvPr>
          <p:cNvSpPr>
            <a:spLocks noGrp="1"/>
          </p:cNvSpPr>
          <p:nvPr>
            <p:ph type="body" sz="quarter" idx="19"/>
          </p:nvPr>
        </p:nvSpPr>
        <p:spPr>
          <a:xfrm>
            <a:off x="5277789" y="1200747"/>
            <a:ext cx="3252403" cy="870347"/>
          </a:xfrm>
        </p:spPr>
        <p:txBody>
          <a:bodyPr/>
          <a:lstStyle/>
          <a:p>
            <a:pPr lvl="0"/>
            <a:r>
              <a:rPr lang="en-GB"/>
              <a:t>Click to edit Master text styles</a:t>
            </a:r>
          </a:p>
          <a:p>
            <a:pPr lvl="1"/>
            <a:r>
              <a:rPr lang="en-GB"/>
              <a:t>Second level</a:t>
            </a:r>
          </a:p>
        </p:txBody>
      </p:sp>
      <p:sp>
        <p:nvSpPr>
          <p:cNvPr id="11" name="Content Placeholder 10">
            <a:extLst>
              <a:ext uri="{FF2B5EF4-FFF2-40B4-BE49-F238E27FC236}">
                <a16:creationId xmlns:a16="http://schemas.microsoft.com/office/drawing/2014/main" id="{E8165A5E-CF16-BB00-0656-184FDB05C099}"/>
              </a:ext>
            </a:extLst>
          </p:cNvPr>
          <p:cNvSpPr>
            <a:spLocks noGrp="1"/>
          </p:cNvSpPr>
          <p:nvPr>
            <p:ph sz="quarter" idx="20"/>
          </p:nvPr>
        </p:nvSpPr>
        <p:spPr>
          <a:xfrm>
            <a:off x="5277789" y="2415184"/>
            <a:ext cx="3252403" cy="2217539"/>
          </a:xfrm>
        </p:spPr>
        <p:txBody>
          <a:bodyPr/>
          <a:lstStyle/>
          <a:p>
            <a:pPr lvl="0"/>
            <a:r>
              <a:rPr lang="en-GB"/>
              <a:t>Click to edit Master text styles</a:t>
            </a:r>
          </a:p>
          <a:p>
            <a:pPr lvl="1"/>
            <a:r>
              <a:rPr lang="en-GB"/>
              <a:t>Second level</a:t>
            </a:r>
          </a:p>
          <a:p>
            <a:pPr lvl="2"/>
            <a:r>
              <a:rPr lang="en-GB"/>
              <a:t>Third level</a:t>
            </a:r>
          </a:p>
        </p:txBody>
      </p:sp>
      <p:sp>
        <p:nvSpPr>
          <p:cNvPr id="13" name="Picture Placeholder 12">
            <a:extLst>
              <a:ext uri="{FF2B5EF4-FFF2-40B4-BE49-F238E27FC236}">
                <a16:creationId xmlns:a16="http://schemas.microsoft.com/office/drawing/2014/main" id="{4E72CD24-A86E-6D43-8593-8FEA80261DA9}"/>
              </a:ext>
            </a:extLst>
          </p:cNvPr>
          <p:cNvSpPr>
            <a:spLocks noGrp="1"/>
          </p:cNvSpPr>
          <p:nvPr>
            <p:ph type="pic" sz="quarter" idx="15" hasCustomPrompt="1"/>
          </p:nvPr>
        </p:nvSpPr>
        <p:spPr>
          <a:xfrm>
            <a:off x="2" y="1201006"/>
            <a:ext cx="5032012" cy="3642458"/>
          </a:xfrm>
          <a:solidFill>
            <a:schemeClr val="bg1">
              <a:alpha val="10000"/>
            </a:schemeClr>
          </a:solidFill>
        </p:spPr>
        <p:txBody>
          <a:bodyPr anchor="ctr" anchorCtr="0"/>
          <a:lstStyle>
            <a:lvl1pPr marL="0" indent="0" algn="ctr">
              <a:buNone/>
              <a:defRPr>
                <a:solidFill>
                  <a:schemeClr val="bg1"/>
                </a:solidFill>
              </a:defRPr>
            </a:lvl1pPr>
          </a:lstStyle>
          <a:p>
            <a:r>
              <a:rPr lang="en-US"/>
              <a:t>Image</a:t>
            </a:r>
          </a:p>
        </p:txBody>
      </p:sp>
      <p:sp>
        <p:nvSpPr>
          <p:cNvPr id="5" name="Footer Placeholder 4">
            <a:extLst>
              <a:ext uri="{FF2B5EF4-FFF2-40B4-BE49-F238E27FC236}">
                <a16:creationId xmlns:a16="http://schemas.microsoft.com/office/drawing/2014/main" id="{CD67444B-D8A7-05C0-4016-4767853E5372}"/>
              </a:ext>
            </a:extLst>
          </p:cNvPr>
          <p:cNvSpPr>
            <a:spLocks noGrp="1"/>
          </p:cNvSpPr>
          <p:nvPr>
            <p:ph type="ftr" sz="quarter" idx="17"/>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6119359B-A68A-F9BF-B845-6B72A00050FB}"/>
              </a:ext>
            </a:extLst>
          </p:cNvPr>
          <p:cNvSpPr>
            <a:spLocks noGrp="1"/>
          </p:cNvSpPr>
          <p:nvPr>
            <p:ph type="sldNum" sz="quarter" idx="18"/>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10" name="Title 9">
            <a:extLst>
              <a:ext uri="{FF2B5EF4-FFF2-40B4-BE49-F238E27FC236}">
                <a16:creationId xmlns:a16="http://schemas.microsoft.com/office/drawing/2014/main" id="{C720A325-A8E3-C760-992C-821EA92823E9}"/>
              </a:ext>
            </a:extLst>
          </p:cNvPr>
          <p:cNvSpPr>
            <a:spLocks noGrp="1"/>
          </p:cNvSpPr>
          <p:nvPr>
            <p:ph type="title"/>
          </p:nvPr>
        </p:nvSpPr>
        <p:spPr/>
        <p:txBody>
          <a:bodyPr/>
          <a:lstStyle>
            <a:lvl1pPr>
              <a:defRPr lang="en-US" dirty="0"/>
            </a:lvl1pPr>
          </a:lstStyle>
          <a:p>
            <a:r>
              <a:rPr lang="en-GB"/>
              <a:t>Click to edit Master title style</a:t>
            </a:r>
            <a:endParaRPr lang="en-US" dirty="0"/>
          </a:p>
        </p:txBody>
      </p:sp>
      <p:pic>
        <p:nvPicPr>
          <p:cNvPr id="3" name="Picture 2" descr="A picture containing line, star, night, light&#10;&#10;Description automatically generated">
            <a:extLst>
              <a:ext uri="{FF2B5EF4-FFF2-40B4-BE49-F238E27FC236}">
                <a16:creationId xmlns:a16="http://schemas.microsoft.com/office/drawing/2014/main" id="{3065F917-A209-DE58-93C9-83F8D7B3A739}"/>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b="-2522"/>
          <a:stretch/>
        </p:blipFill>
        <p:spPr>
          <a:xfrm>
            <a:off x="7979119" y="-1621"/>
            <a:ext cx="1164881" cy="1178720"/>
          </a:xfrm>
          <a:prstGeom prst="rect">
            <a:avLst/>
          </a:prstGeom>
        </p:spPr>
      </p:pic>
      <p:pic>
        <p:nvPicPr>
          <p:cNvPr id="4" name="Picture 3" descr="A blue lines on a black background&#10;&#10;Description automatically generated with low confidence">
            <a:extLst>
              <a:ext uri="{FF2B5EF4-FFF2-40B4-BE49-F238E27FC236}">
                <a16:creationId xmlns:a16="http://schemas.microsoft.com/office/drawing/2014/main" id="{4F1011CE-D31F-0C40-C1AB-9B54FBA31664}"/>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l="-2" t="-17519"/>
          <a:stretch/>
        </p:blipFill>
        <p:spPr>
          <a:xfrm>
            <a:off x="3647506" y="4273153"/>
            <a:ext cx="3260566" cy="870347"/>
          </a:xfrm>
          <a:prstGeom prst="rect">
            <a:avLst/>
          </a:prstGeom>
        </p:spPr>
      </p:pic>
    </p:spTree>
    <p:extLst>
      <p:ext uri="{BB962C8B-B14F-4D97-AF65-F5344CB8AC3E}">
        <p14:creationId xmlns:p14="http://schemas.microsoft.com/office/powerpoint/2010/main" val="3048940831"/>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ataPattern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31315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ataPattern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45910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taPattern_2_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2856163"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3202782"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52253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ataPattern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hidden="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63521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ataPattern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73424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_2Partners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461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2856163"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3202782"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5086365" y="1358361"/>
            <a:ext cx="3629029" cy="1828057"/>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74428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Quote_Partner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461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5086365" y="1358361"/>
            <a:ext cx="3629029" cy="1828057"/>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419662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Quote_Logo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461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7373AD37-D1CB-477C-9DDB-5F65601A5593}"/>
              </a:ext>
            </a:extLst>
          </p:cNvPr>
          <p:cNvSpPr>
            <a:spLocks noGrp="1"/>
          </p:cNvSpPr>
          <p:nvPr>
            <p:ph type="body" sz="quarter" idx="20" hasCustomPrompt="1"/>
          </p:nvPr>
        </p:nvSpPr>
        <p:spPr>
          <a:xfrm>
            <a:off x="5086365" y="1358361"/>
            <a:ext cx="3629029" cy="1828057"/>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BE3C4900-8CF5-4C2B-99B0-6C6DF483DA10}"/>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4BC4B313-57AA-4424-94D1-C37F4D8E595A}"/>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62759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Quote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0"/>
            <a:ext cx="4572000" cy="515272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461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7" name="Plus Sign">
            <a:extLst>
              <a:ext uri="{FF2B5EF4-FFF2-40B4-BE49-F238E27FC236}">
                <a16:creationId xmlns:a16="http://schemas.microsoft.com/office/drawing/2014/main" id="{EC0626DE-30BE-444A-96FA-5B8A266AA70E}"/>
              </a:ext>
            </a:extLst>
          </p:cNvPr>
          <p:cNvSpPr txBox="1"/>
          <p:nvPr userDrawn="1"/>
        </p:nvSpPr>
        <p:spPr>
          <a:xfrm>
            <a:off x="2856163"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5" name="Content Placeholder 7">
            <a:extLst>
              <a:ext uri="{FF2B5EF4-FFF2-40B4-BE49-F238E27FC236}">
                <a16:creationId xmlns:a16="http://schemas.microsoft.com/office/drawing/2014/main" id="{1D1052D3-7509-4FCF-ACC9-317023411DAE}"/>
              </a:ext>
            </a:extLst>
          </p:cNvPr>
          <p:cNvSpPr>
            <a:spLocks noGrp="1"/>
          </p:cNvSpPr>
          <p:nvPr>
            <p:ph sz="quarter" idx="29" hasCustomPrompt="1"/>
          </p:nvPr>
        </p:nvSpPr>
        <p:spPr>
          <a:xfrm>
            <a:off x="3202782"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5086365" y="1358361"/>
            <a:ext cx="3629029" cy="1828057"/>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79926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Quote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0"/>
            <a:ext cx="4572000" cy="515272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461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4" name="Plus Sign">
            <a:extLst>
              <a:ext uri="{FF2B5EF4-FFF2-40B4-BE49-F238E27FC236}">
                <a16:creationId xmlns:a16="http://schemas.microsoft.com/office/drawing/2014/main" id="{067C8C4F-D226-4A88-8E74-42CD412BEABD}"/>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6" name="Content Placeholder 7">
            <a:extLst>
              <a:ext uri="{FF2B5EF4-FFF2-40B4-BE49-F238E27FC236}">
                <a16:creationId xmlns:a16="http://schemas.microsoft.com/office/drawing/2014/main" id="{23A3FE2A-025B-463A-B213-D7028DCD3A12}"/>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5086365" y="1358361"/>
            <a:ext cx="3629029" cy="1828057"/>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429189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2 Images and Content_01">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6E33BA0-C938-2C96-C8A4-23392ACBE105}"/>
              </a:ext>
            </a:extLst>
          </p:cNvPr>
          <p:cNvSpPr>
            <a:spLocks noGrp="1"/>
          </p:cNvSpPr>
          <p:nvPr>
            <p:ph type="body" sz="quarter" idx="29"/>
          </p:nvPr>
        </p:nvSpPr>
        <p:spPr>
          <a:xfrm>
            <a:off x="514386" y="3314700"/>
            <a:ext cx="3712610" cy="968574"/>
          </a:xfrm>
        </p:spPr>
        <p:txBody>
          <a:bodyPr/>
          <a:lstStyle/>
          <a:p>
            <a:pPr lvl="0"/>
            <a:r>
              <a:rPr lang="en-GB"/>
              <a:t>Click to 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751CC43-CD2C-C58D-A17E-2171FF894B35}"/>
              </a:ext>
            </a:extLst>
          </p:cNvPr>
          <p:cNvSpPr>
            <a:spLocks noGrp="1"/>
          </p:cNvSpPr>
          <p:nvPr>
            <p:ph type="body" sz="quarter" idx="30"/>
          </p:nvPr>
        </p:nvSpPr>
        <p:spPr>
          <a:xfrm>
            <a:off x="4836633" y="3314701"/>
            <a:ext cx="3693560" cy="960239"/>
          </a:xfrm>
        </p:spPr>
        <p:txBody>
          <a:bodyPr/>
          <a:lstStyle/>
          <a:p>
            <a:pPr lvl="0"/>
            <a:r>
              <a:rPr lang="en-GB"/>
              <a:t>Click to edit Master text styles</a:t>
            </a:r>
          </a:p>
          <a:p>
            <a:pPr lvl="1"/>
            <a:r>
              <a:rPr lang="en-GB"/>
              <a:t>Second level</a:t>
            </a:r>
          </a:p>
          <a:p>
            <a:pPr lvl="2"/>
            <a:r>
              <a:rPr lang="en-GB"/>
              <a:t>Third level</a:t>
            </a:r>
          </a:p>
        </p:txBody>
      </p:sp>
      <p:sp>
        <p:nvSpPr>
          <p:cNvPr id="20" name="Picture Placeholder 12">
            <a:extLst>
              <a:ext uri="{FF2B5EF4-FFF2-40B4-BE49-F238E27FC236}">
                <a16:creationId xmlns:a16="http://schemas.microsoft.com/office/drawing/2014/main" id="{3F5A712E-93F4-E61A-A070-510F9A85C22A}"/>
              </a:ext>
            </a:extLst>
          </p:cNvPr>
          <p:cNvSpPr>
            <a:spLocks noGrp="1"/>
          </p:cNvSpPr>
          <p:nvPr>
            <p:ph type="pic" sz="quarter" idx="26" hasCustomPrompt="1"/>
          </p:nvPr>
        </p:nvSpPr>
        <p:spPr>
          <a:xfrm>
            <a:off x="516766" y="1201007"/>
            <a:ext cx="3693443" cy="1997059"/>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1" name="Picture Placeholder 12">
            <a:extLst>
              <a:ext uri="{FF2B5EF4-FFF2-40B4-BE49-F238E27FC236}">
                <a16:creationId xmlns:a16="http://schemas.microsoft.com/office/drawing/2014/main" id="{08E7D9F7-F723-E6E9-9EA8-43FF4A48A5FF}"/>
              </a:ext>
            </a:extLst>
          </p:cNvPr>
          <p:cNvSpPr>
            <a:spLocks noGrp="1"/>
          </p:cNvSpPr>
          <p:nvPr>
            <p:ph type="pic" sz="quarter" idx="27" hasCustomPrompt="1"/>
          </p:nvPr>
        </p:nvSpPr>
        <p:spPr>
          <a:xfrm>
            <a:off x="4808606" y="1201007"/>
            <a:ext cx="3693443" cy="1997059"/>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 name="Title 1">
            <a:extLst>
              <a:ext uri="{FF2B5EF4-FFF2-40B4-BE49-F238E27FC236}">
                <a16:creationId xmlns:a16="http://schemas.microsoft.com/office/drawing/2014/main" id="{11E0F12B-136F-27D0-007C-BA0F943C7CEC}"/>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46DC800F-0842-D967-34C6-9DDA740A6777}"/>
              </a:ext>
            </a:extLst>
          </p:cNvPr>
          <p:cNvSpPr>
            <a:spLocks noGrp="1"/>
          </p:cNvSpPr>
          <p:nvPr>
            <p:ph type="ftr" sz="quarter" idx="31"/>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35FE968B-C3F0-4CF1-8423-5B7EFBBE01B3}"/>
              </a:ext>
            </a:extLst>
          </p:cNvPr>
          <p:cNvSpPr>
            <a:spLocks noGrp="1"/>
          </p:cNvSpPr>
          <p:nvPr>
            <p:ph type="sldNum" sz="quarter" idx="32"/>
          </p:nvPr>
        </p:nvSpPr>
        <p:spPr/>
        <p:txBody>
          <a:bodyPr/>
          <a:lstStyle/>
          <a:p>
            <a:fld id="{CFF4B978-1D82-7745-80C5-DBABA6B131D3}" type="slidenum">
              <a:rPr lang="en-US" smtClean="0"/>
              <a:pPr/>
              <a:t>‹#›</a:t>
            </a:fld>
            <a:endParaRPr lang="en-US"/>
          </a:p>
        </p:txBody>
      </p:sp>
      <p:pic>
        <p:nvPicPr>
          <p:cNvPr id="5" name="Picture 4">
            <a:extLst>
              <a:ext uri="{FF2B5EF4-FFF2-40B4-BE49-F238E27FC236}">
                <a16:creationId xmlns:a16="http://schemas.microsoft.com/office/drawing/2014/main" id="{E08BCED3-D8C5-20F9-8106-AC28A70BA2D2}"/>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5623" r="-24804" b="-20457"/>
          <a:stretch/>
        </p:blipFill>
        <p:spPr>
          <a:xfrm rot="16200000" flipH="1" flipV="1">
            <a:off x="5740065" y="2939087"/>
            <a:ext cx="6351385" cy="473212"/>
          </a:xfrm>
          <a:prstGeom prst="rect">
            <a:avLst/>
          </a:prstGeom>
        </p:spPr>
      </p:pic>
    </p:spTree>
    <p:extLst>
      <p:ext uri="{BB962C8B-B14F-4D97-AF65-F5344CB8AC3E}">
        <p14:creationId xmlns:p14="http://schemas.microsoft.com/office/powerpoint/2010/main" val="2162890759"/>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Quote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0"/>
            <a:ext cx="4572000" cy="515272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6F577B"/>
              </a:solidFill>
            </a:endParaRPr>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4610"/>
            <a:ext cx="4572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Oracle Logo">
            <a:extLst>
              <a:ext uri="{FF2B5EF4-FFF2-40B4-BE49-F238E27FC236}">
                <a16:creationId xmlns:a16="http://schemas.microsoft.com/office/drawing/2014/main" id="{DB97F15E-C2AC-458A-AB4E-12CB5E43279B}"/>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6" name="Title 1">
            <a:extLst>
              <a:ext uri="{FF2B5EF4-FFF2-40B4-BE49-F238E27FC236}">
                <a16:creationId xmlns:a16="http://schemas.microsoft.com/office/drawing/2014/main" id="{4FEA84EC-BA08-4B04-90E8-32867FCEA130}"/>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37" name="Text Placeholder 21">
            <a:extLst>
              <a:ext uri="{FF2B5EF4-FFF2-40B4-BE49-F238E27FC236}">
                <a16:creationId xmlns:a16="http://schemas.microsoft.com/office/drawing/2014/main" id="{B675487E-F9A2-4654-92D8-EE75F36D0E03}"/>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8" name="Text Placeholder 21">
            <a:extLst>
              <a:ext uri="{FF2B5EF4-FFF2-40B4-BE49-F238E27FC236}">
                <a16:creationId xmlns:a16="http://schemas.microsoft.com/office/drawing/2014/main" id="{CC2F6260-A3FC-436D-B80E-C15684B02864}"/>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7E6874A-8C80-4A03-BF5F-11EC580F93D6}"/>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0" name="Text Placeholder 21">
            <a:extLst>
              <a:ext uri="{FF2B5EF4-FFF2-40B4-BE49-F238E27FC236}">
                <a16:creationId xmlns:a16="http://schemas.microsoft.com/office/drawing/2014/main" id="{F022A190-2E26-447E-8A41-28798A5BBD35}"/>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6249FD8E-B43E-4A91-917F-4C356B2BDE8F}"/>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3" name="Text Placeholder 21">
            <a:extLst>
              <a:ext uri="{FF2B5EF4-FFF2-40B4-BE49-F238E27FC236}">
                <a16:creationId xmlns:a16="http://schemas.microsoft.com/office/drawing/2014/main" id="{665E9D10-286E-4831-9502-E1624AF0292D}"/>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F91925F3-C22A-4C21-A61E-F02366E45214}"/>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5" name="Text Placeholder 3">
            <a:extLst>
              <a:ext uri="{FF2B5EF4-FFF2-40B4-BE49-F238E27FC236}">
                <a16:creationId xmlns:a16="http://schemas.microsoft.com/office/drawing/2014/main" id="{570E85B3-65CF-4F11-AACC-6E81B46B13F0}"/>
              </a:ext>
            </a:extLst>
          </p:cNvPr>
          <p:cNvSpPr>
            <a:spLocks noGrp="1"/>
          </p:cNvSpPr>
          <p:nvPr>
            <p:ph type="body" sz="quarter" idx="20" hasCustomPrompt="1"/>
          </p:nvPr>
        </p:nvSpPr>
        <p:spPr>
          <a:xfrm>
            <a:off x="5086365" y="1358361"/>
            <a:ext cx="3629029" cy="1828057"/>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28" name="Text Placeholder 3">
            <a:extLst>
              <a:ext uri="{FF2B5EF4-FFF2-40B4-BE49-F238E27FC236}">
                <a16:creationId xmlns:a16="http://schemas.microsoft.com/office/drawing/2014/main" id="{76B4D98A-E538-4A63-82D8-937D7E3E7E7E}"/>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29" name="Text Placeholder 3">
            <a:extLst>
              <a:ext uri="{FF2B5EF4-FFF2-40B4-BE49-F238E27FC236}">
                <a16:creationId xmlns:a16="http://schemas.microsoft.com/office/drawing/2014/main" id="{28716E33-9DF3-4DC2-BD17-75F1589A14F6}"/>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4" name="Slide Number Placeholder 7">
            <a:extLst>
              <a:ext uri="{FF2B5EF4-FFF2-40B4-BE49-F238E27FC236}">
                <a16:creationId xmlns:a16="http://schemas.microsoft.com/office/drawing/2014/main" id="{B9ACEF22-59BD-0E4E-B28E-821248CD1D91}"/>
              </a:ext>
            </a:extLst>
          </p:cNvPr>
          <p:cNvSpPr>
            <a:spLocks noGrp="1"/>
          </p:cNvSpPr>
          <p:nvPr>
            <p:ph type="sldNum" sz="quarter" idx="38"/>
          </p:nvPr>
        </p:nvSpPr>
        <p:spPr>
          <a:xfrm>
            <a:off x="571500" y="4817745"/>
            <a:ext cx="274320" cy="274320"/>
          </a:xfrm>
        </p:spPr>
        <p:txBody>
          <a:bodyPr/>
          <a:lstStyle/>
          <a:p>
            <a:fld id="{345D60D9-5372-5F40-9443-0F9AE5BDC3C8}" type="slidenum">
              <a:rPr lang="en-US" smtClean="0"/>
              <a:pPr/>
              <a:t>‹#›</a:t>
            </a:fld>
            <a:endParaRPr lang="en-US" dirty="0"/>
          </a:p>
        </p:txBody>
      </p:sp>
      <p:sp>
        <p:nvSpPr>
          <p:cNvPr id="33" name="Footer Placeholder 4">
            <a:extLst>
              <a:ext uri="{FF2B5EF4-FFF2-40B4-BE49-F238E27FC236}">
                <a16:creationId xmlns:a16="http://schemas.microsoft.com/office/drawing/2014/main" id="{1CB3A7BA-558C-784A-BDC2-8AEC06D83CA7}"/>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2" name="Date Placeholder 2">
            <a:extLst>
              <a:ext uri="{FF2B5EF4-FFF2-40B4-BE49-F238E27FC236}">
                <a16:creationId xmlns:a16="http://schemas.microsoft.com/office/drawing/2014/main" id="{81DD0AE7-58C9-8B40-9E0F-293014B4561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97495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Video_2Partners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2856163"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3202782"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1"/>
            <a:ext cx="4572002" cy="2571749"/>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571500" y="4817745"/>
            <a:ext cx="274320" cy="27432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44133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Video_Partner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1"/>
            <a:ext cx="4572002" cy="2571749"/>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571500" y="4817745"/>
            <a:ext cx="274320" cy="27432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309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Video_Logo_Pillar">
    <p:bg>
      <p:bgPr>
        <a:solidFill>
          <a:schemeClr val="bg2"/>
        </a:solidFill>
        <a:effectLst/>
      </p:bgPr>
    </p:bg>
    <p:spTree>
      <p:nvGrpSpPr>
        <p:cNvPr id="1" name=""/>
        <p:cNvGrpSpPr/>
        <p:nvPr/>
      </p:nvGrpSpPr>
      <p:grpSpPr>
        <a:xfrm>
          <a:off x="0" y="0"/>
          <a:ext cx="0" cy="0"/>
          <a:chOff x="0" y="0"/>
          <a:chExt cx="0" cy="0"/>
        </a:xfrm>
      </p:grpSpPr>
      <p:sp>
        <p:nvSpPr>
          <p:cNvPr id="27" name="Oracle Logo">
            <a:extLst>
              <a:ext uri="{FF2B5EF4-FFF2-40B4-BE49-F238E27FC236}">
                <a16:creationId xmlns:a16="http://schemas.microsoft.com/office/drawing/2014/main" id="{8B95FCB6-EA2D-4F3F-8F28-D506189C4A1F}"/>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1"/>
            <a:ext cx="4572002" cy="2571749"/>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571500" y="4817745"/>
            <a:ext cx="274320" cy="274320"/>
          </a:xfrm>
        </p:spPr>
        <p:txBody>
          <a:bodyPr/>
          <a:lstStyle/>
          <a:p>
            <a:fld id="{345D60D9-5372-5F40-9443-0F9AE5BDC3C8}" type="slidenum">
              <a:rPr lang="en-US" smtClean="0"/>
              <a:pPr/>
              <a:t>‹#›</a:t>
            </a:fld>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42384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Video_2Partners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0" name="Plus Sign">
            <a:extLst>
              <a:ext uri="{FF2B5EF4-FFF2-40B4-BE49-F238E27FC236}">
                <a16:creationId xmlns:a16="http://schemas.microsoft.com/office/drawing/2014/main" id="{4A3C5A4D-9FD0-42EA-82BB-1220EF3F6489}"/>
              </a:ext>
              <a:ext uri="{C183D7F6-B498-43B3-948B-1728B52AA6E4}">
                <adec:decorative xmlns:adec="http://schemas.microsoft.com/office/drawing/2017/decorative" val="1"/>
              </a:ext>
            </a:extLst>
          </p:cNvPr>
          <p:cNvSpPr txBox="1"/>
          <p:nvPr userDrawn="1"/>
        </p:nvSpPr>
        <p:spPr>
          <a:xfrm>
            <a:off x="2856163"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2" name="Content Placeholder 7">
            <a:extLst>
              <a:ext uri="{FF2B5EF4-FFF2-40B4-BE49-F238E27FC236}">
                <a16:creationId xmlns:a16="http://schemas.microsoft.com/office/drawing/2014/main" id="{F40E78F7-A131-4EC5-B185-13DC09C5FF9A}"/>
              </a:ext>
            </a:extLst>
          </p:cNvPr>
          <p:cNvSpPr>
            <a:spLocks noGrp="1"/>
          </p:cNvSpPr>
          <p:nvPr>
            <p:ph sz="quarter" idx="29" hasCustomPrompt="1"/>
          </p:nvPr>
        </p:nvSpPr>
        <p:spPr>
          <a:xfrm>
            <a:off x="3202782"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1"/>
            <a:ext cx="4572002" cy="2571749"/>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571500" y="4817745"/>
            <a:ext cx="274320" cy="27432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68033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Video_Partner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8" name="Plus Sign">
            <a:extLst>
              <a:ext uri="{FF2B5EF4-FFF2-40B4-BE49-F238E27FC236}">
                <a16:creationId xmlns:a16="http://schemas.microsoft.com/office/drawing/2014/main" id="{D0F62D4C-44E1-47F5-9FC4-DDEBDB575039}"/>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29" name="Content Placeholder 7">
            <a:extLst>
              <a:ext uri="{FF2B5EF4-FFF2-40B4-BE49-F238E27FC236}">
                <a16:creationId xmlns:a16="http://schemas.microsoft.com/office/drawing/2014/main" id="{167FC9A2-EA1C-47AA-8CD1-519F2B2BA1D5}"/>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1"/>
            <a:ext cx="4572002" cy="2571749"/>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571500" y="4817745"/>
            <a:ext cx="274320" cy="27432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8999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Video_Logo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7" name="Oracle Logo">
            <a:extLst>
              <a:ext uri="{FF2B5EF4-FFF2-40B4-BE49-F238E27FC236}">
                <a16:creationId xmlns:a16="http://schemas.microsoft.com/office/drawing/2014/main" id="{8B95FCB6-EA2D-4F3F-8F28-D506189C4A1F}"/>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3" name="Title 1">
            <a:extLst>
              <a:ext uri="{FF2B5EF4-FFF2-40B4-BE49-F238E27FC236}">
                <a16:creationId xmlns:a16="http://schemas.microsoft.com/office/drawing/2014/main" id="{74151B34-23FE-44F5-A716-0730CC7BA85D}"/>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44" name="Text Placeholder 21">
            <a:extLst>
              <a:ext uri="{FF2B5EF4-FFF2-40B4-BE49-F238E27FC236}">
                <a16:creationId xmlns:a16="http://schemas.microsoft.com/office/drawing/2014/main" id="{F253D5CC-04A1-4A8A-904C-1F3D182409E0}"/>
              </a:ext>
            </a:extLst>
          </p:cNvPr>
          <p:cNvSpPr>
            <a:spLocks noGrp="1"/>
          </p:cNvSpPr>
          <p:nvPr>
            <p:ph type="body" sz="quarter" idx="33"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5" name="Text Placeholder 21">
            <a:extLst>
              <a:ext uri="{FF2B5EF4-FFF2-40B4-BE49-F238E27FC236}">
                <a16:creationId xmlns:a16="http://schemas.microsoft.com/office/drawing/2014/main" id="{76C1365C-F7AC-4152-BC8A-22B9B745E9A7}"/>
              </a:ext>
            </a:extLst>
          </p:cNvPr>
          <p:cNvSpPr>
            <a:spLocks noGrp="1"/>
          </p:cNvSpPr>
          <p:nvPr>
            <p:ph type="body" sz="quarter" idx="3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6" name="Text Placeholder 21">
            <a:extLst>
              <a:ext uri="{FF2B5EF4-FFF2-40B4-BE49-F238E27FC236}">
                <a16:creationId xmlns:a16="http://schemas.microsoft.com/office/drawing/2014/main" id="{FE16FE56-4093-4A68-96E0-8FC9B4BCFB3B}"/>
              </a:ext>
            </a:extLst>
          </p:cNvPr>
          <p:cNvSpPr>
            <a:spLocks noGrp="1"/>
          </p:cNvSpPr>
          <p:nvPr>
            <p:ph type="body" sz="quarter" idx="31"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47" name="Text Placeholder 21">
            <a:extLst>
              <a:ext uri="{FF2B5EF4-FFF2-40B4-BE49-F238E27FC236}">
                <a16:creationId xmlns:a16="http://schemas.microsoft.com/office/drawing/2014/main" id="{A0E0FC69-7325-4C9E-9FDB-1F46B471B73E}"/>
              </a:ext>
            </a:extLst>
          </p:cNvPr>
          <p:cNvSpPr>
            <a:spLocks noGrp="1"/>
          </p:cNvSpPr>
          <p:nvPr>
            <p:ph type="body" sz="quarter" idx="3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C614183-38E4-4C8A-B188-942F1EADF22D}"/>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0" name="Text Placeholder 21">
            <a:extLst>
              <a:ext uri="{FF2B5EF4-FFF2-40B4-BE49-F238E27FC236}">
                <a16:creationId xmlns:a16="http://schemas.microsoft.com/office/drawing/2014/main" id="{9D56DADD-354E-40F9-9083-0EA39E18540C}"/>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1" name="Text Placeholder 21">
            <a:extLst>
              <a:ext uri="{FF2B5EF4-FFF2-40B4-BE49-F238E27FC236}">
                <a16:creationId xmlns:a16="http://schemas.microsoft.com/office/drawing/2014/main" id="{4D365422-228D-4AF8-B590-2677A7563203}"/>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1"/>
            <a:ext cx="4572002" cy="2571749"/>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33" name="Slide Number Placeholder 7">
            <a:extLst>
              <a:ext uri="{FF2B5EF4-FFF2-40B4-BE49-F238E27FC236}">
                <a16:creationId xmlns:a16="http://schemas.microsoft.com/office/drawing/2014/main" id="{4C0ED2E8-6351-ED49-B6CF-FA1F67B26896}"/>
              </a:ext>
            </a:extLst>
          </p:cNvPr>
          <p:cNvSpPr>
            <a:spLocks noGrp="1"/>
          </p:cNvSpPr>
          <p:nvPr>
            <p:ph type="sldNum" sz="quarter" idx="39"/>
          </p:nvPr>
        </p:nvSpPr>
        <p:spPr>
          <a:xfrm>
            <a:off x="571500" y="4817745"/>
            <a:ext cx="274320" cy="274320"/>
          </a:xfrm>
        </p:spPr>
        <p:txBody>
          <a:bodyPr/>
          <a:lstStyle/>
          <a:p>
            <a:fld id="{345D60D9-5372-5F40-9443-0F9AE5BDC3C8}" type="slidenum">
              <a:rPr lang="en-US" smtClean="0"/>
              <a:pPr/>
              <a:t>‹#›</a:t>
            </a:fld>
            <a:endParaRPr lang="en-US" dirty="0"/>
          </a:p>
        </p:txBody>
      </p:sp>
      <p:sp>
        <p:nvSpPr>
          <p:cNvPr id="31" name="Footer Placeholder 4">
            <a:extLst>
              <a:ext uri="{FF2B5EF4-FFF2-40B4-BE49-F238E27FC236}">
                <a16:creationId xmlns:a16="http://schemas.microsoft.com/office/drawing/2014/main" id="{970AF836-EBD7-FC48-8131-6B5102906FFD}"/>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0" name="Date Placeholder 2">
            <a:extLst>
              <a:ext uri="{FF2B5EF4-FFF2-40B4-BE49-F238E27FC236}">
                <a16:creationId xmlns:a16="http://schemas.microsoft.com/office/drawing/2014/main" id="{67BD4534-5E82-594D-B1AB-A133054CA183}"/>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26579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Video_2Partners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2856163"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3202782"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81940" y="0"/>
            <a:ext cx="4562060" cy="2571750"/>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5054287" y="2941786"/>
            <a:ext cx="1193184" cy="460631"/>
          </a:xfrm>
          <a:prstGeom prst="rect">
            <a:avLst/>
          </a:prstGeom>
        </p:spPr>
        <p:txBody>
          <a:bodyPr lIns="0" tIns="0" rIns="0" bIns="0" anchor="b"/>
          <a:lstStyle>
            <a:lvl1pPr algn="l">
              <a:defRPr sz="27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6336343" y="2950155"/>
            <a:ext cx="2428181" cy="452262"/>
          </a:xfrm>
          <a:prstGeom prst="rect">
            <a:avLst/>
          </a:prstGeom>
        </p:spPr>
        <p:txBody>
          <a:bodyPr lIns="0" tIns="0" rIns="0" bIns="0"/>
          <a:lstStyle>
            <a:lvl1pPr algn="l">
              <a:defRPr sz="105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5054287" y="3550506"/>
            <a:ext cx="1193184" cy="460631"/>
          </a:xfrm>
          <a:prstGeom prst="rect">
            <a:avLst/>
          </a:prstGeom>
        </p:spPr>
        <p:txBody>
          <a:bodyPr lIns="0" tIns="0" rIns="0" bIns="0" anchor="b"/>
          <a:lstStyle>
            <a:lvl1pPr algn="l">
              <a:defRPr sz="27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6336343" y="3558875"/>
            <a:ext cx="2428181" cy="452262"/>
          </a:xfrm>
          <a:prstGeom prst="rect">
            <a:avLst/>
          </a:prstGeom>
        </p:spPr>
        <p:txBody>
          <a:bodyPr lIns="0" tIns="0" rIns="0" bIns="0"/>
          <a:lstStyle>
            <a:lvl1pPr algn="l">
              <a:defRPr sz="105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5054287" y="4160038"/>
            <a:ext cx="1193184" cy="460631"/>
          </a:xfrm>
          <a:prstGeom prst="rect">
            <a:avLst/>
          </a:prstGeom>
        </p:spPr>
        <p:txBody>
          <a:bodyPr lIns="0" tIns="0" rIns="0" bIns="0" anchor="b"/>
          <a:lstStyle>
            <a:lvl1pPr algn="l">
              <a:defRPr sz="27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6336343" y="4168407"/>
            <a:ext cx="2428181" cy="452262"/>
          </a:xfrm>
          <a:prstGeom prst="rect">
            <a:avLst/>
          </a:prstGeom>
        </p:spPr>
        <p:txBody>
          <a:bodyPr lIns="0" tIns="0" rIns="0" bIns="0"/>
          <a:lstStyle>
            <a:lvl1pPr algn="l">
              <a:defRPr sz="105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571500" y="4817745"/>
            <a:ext cx="274320" cy="27432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70347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81940" y="0"/>
            <a:ext cx="4562060" cy="2571750"/>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5054287" y="2941786"/>
            <a:ext cx="1193184" cy="460631"/>
          </a:xfrm>
          <a:prstGeom prst="rect">
            <a:avLst/>
          </a:prstGeom>
        </p:spPr>
        <p:txBody>
          <a:bodyPr lIns="0" tIns="0" rIns="0" bIns="0" anchor="b"/>
          <a:lstStyle>
            <a:lvl1pPr algn="l">
              <a:defRPr sz="27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6336343" y="2950155"/>
            <a:ext cx="2428181" cy="452262"/>
          </a:xfrm>
          <a:prstGeom prst="rect">
            <a:avLst/>
          </a:prstGeom>
        </p:spPr>
        <p:txBody>
          <a:bodyPr lIns="0" tIns="0" rIns="0" bIns="0"/>
          <a:lstStyle>
            <a:lvl1pPr algn="l">
              <a:defRPr sz="105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5054287" y="3550506"/>
            <a:ext cx="1193184" cy="460631"/>
          </a:xfrm>
          <a:prstGeom prst="rect">
            <a:avLst/>
          </a:prstGeom>
        </p:spPr>
        <p:txBody>
          <a:bodyPr lIns="0" tIns="0" rIns="0" bIns="0" anchor="b"/>
          <a:lstStyle>
            <a:lvl1pPr algn="l">
              <a:defRPr sz="27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6336343" y="3558875"/>
            <a:ext cx="2428181" cy="452262"/>
          </a:xfrm>
          <a:prstGeom prst="rect">
            <a:avLst/>
          </a:prstGeom>
        </p:spPr>
        <p:txBody>
          <a:bodyPr lIns="0" tIns="0" rIns="0" bIns="0"/>
          <a:lstStyle>
            <a:lvl1pPr algn="l">
              <a:defRPr sz="105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5054287" y="4160038"/>
            <a:ext cx="1193184" cy="460631"/>
          </a:xfrm>
          <a:prstGeom prst="rect">
            <a:avLst/>
          </a:prstGeom>
        </p:spPr>
        <p:txBody>
          <a:bodyPr lIns="0" tIns="0" rIns="0" bIns="0" anchor="b"/>
          <a:lstStyle>
            <a:lvl1pPr algn="l">
              <a:defRPr sz="27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6336343" y="4168407"/>
            <a:ext cx="2428181" cy="452262"/>
          </a:xfrm>
          <a:prstGeom prst="rect">
            <a:avLst/>
          </a:prstGeom>
        </p:spPr>
        <p:txBody>
          <a:bodyPr lIns="0" tIns="0" rIns="0" bIns="0"/>
          <a:lstStyle>
            <a:lvl1pPr algn="l">
              <a:defRPr sz="105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571500" y="4817745"/>
            <a:ext cx="274320" cy="27432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2500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Video_Partner_Stat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81940" y="0"/>
            <a:ext cx="4562060" cy="2571750"/>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5054287" y="2941786"/>
            <a:ext cx="1193184" cy="460631"/>
          </a:xfrm>
          <a:prstGeom prst="rect">
            <a:avLst/>
          </a:prstGeom>
        </p:spPr>
        <p:txBody>
          <a:bodyPr lIns="0" tIns="0" rIns="0" bIns="0" anchor="b"/>
          <a:lstStyle>
            <a:lvl1pPr algn="l">
              <a:defRPr sz="27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6336343" y="2950155"/>
            <a:ext cx="2428181" cy="452262"/>
          </a:xfrm>
          <a:prstGeom prst="rect">
            <a:avLst/>
          </a:prstGeom>
        </p:spPr>
        <p:txBody>
          <a:bodyPr lIns="0" tIns="0" rIns="0" bIns="0"/>
          <a:lstStyle>
            <a:lvl1pPr algn="l">
              <a:defRPr sz="105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5054287" y="3550506"/>
            <a:ext cx="1193184" cy="460631"/>
          </a:xfrm>
          <a:prstGeom prst="rect">
            <a:avLst/>
          </a:prstGeom>
        </p:spPr>
        <p:txBody>
          <a:bodyPr lIns="0" tIns="0" rIns="0" bIns="0" anchor="b"/>
          <a:lstStyle>
            <a:lvl1pPr algn="l">
              <a:defRPr sz="27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6336343" y="3558875"/>
            <a:ext cx="2428181" cy="452262"/>
          </a:xfrm>
          <a:prstGeom prst="rect">
            <a:avLst/>
          </a:prstGeom>
        </p:spPr>
        <p:txBody>
          <a:bodyPr lIns="0" tIns="0" rIns="0" bIns="0"/>
          <a:lstStyle>
            <a:lvl1pPr algn="l">
              <a:defRPr sz="105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5054287" y="4160038"/>
            <a:ext cx="1193184" cy="460631"/>
          </a:xfrm>
          <a:prstGeom prst="rect">
            <a:avLst/>
          </a:prstGeom>
        </p:spPr>
        <p:txBody>
          <a:bodyPr lIns="0" tIns="0" rIns="0" bIns="0" anchor="b"/>
          <a:lstStyle>
            <a:lvl1pPr algn="l">
              <a:defRPr sz="2700" b="1" i="0">
                <a:solidFill>
                  <a:schemeClr val="accent2"/>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6336343" y="4168407"/>
            <a:ext cx="2428181" cy="452262"/>
          </a:xfrm>
          <a:prstGeom prst="rect">
            <a:avLst/>
          </a:prstGeom>
        </p:spPr>
        <p:txBody>
          <a:bodyPr lIns="0" tIns="0" rIns="0" bIns="0"/>
          <a:lstStyle>
            <a:lvl1pPr algn="l">
              <a:defRPr sz="1050" b="0" i="0">
                <a:solidFill>
                  <a:schemeClr val="bg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571500" y="4817745"/>
            <a:ext cx="274320" cy="27432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30490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2 Images and Content_02">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6E33BA0-C938-2C96-C8A4-23392ACBE105}"/>
              </a:ext>
            </a:extLst>
          </p:cNvPr>
          <p:cNvSpPr>
            <a:spLocks noGrp="1"/>
          </p:cNvSpPr>
          <p:nvPr>
            <p:ph type="body" sz="quarter" idx="29"/>
          </p:nvPr>
        </p:nvSpPr>
        <p:spPr>
          <a:xfrm>
            <a:off x="514386" y="3314700"/>
            <a:ext cx="3712610" cy="968574"/>
          </a:xfrm>
        </p:spPr>
        <p:txBody>
          <a:bodyPr/>
          <a:lstStyle/>
          <a:p>
            <a:pPr lvl="0"/>
            <a:r>
              <a:rPr lang="en-GB"/>
              <a:t>Click to 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751CC43-CD2C-C58D-A17E-2171FF894B35}"/>
              </a:ext>
            </a:extLst>
          </p:cNvPr>
          <p:cNvSpPr>
            <a:spLocks noGrp="1"/>
          </p:cNvSpPr>
          <p:nvPr>
            <p:ph type="body" sz="quarter" idx="30"/>
          </p:nvPr>
        </p:nvSpPr>
        <p:spPr>
          <a:xfrm>
            <a:off x="4836633" y="3314701"/>
            <a:ext cx="3693560" cy="960239"/>
          </a:xfrm>
        </p:spPr>
        <p:txBody>
          <a:bodyPr/>
          <a:lstStyle/>
          <a:p>
            <a:pPr lvl="0"/>
            <a:r>
              <a:rPr lang="en-GB"/>
              <a:t>Click to edit Master text styles</a:t>
            </a:r>
          </a:p>
          <a:p>
            <a:pPr lvl="1"/>
            <a:r>
              <a:rPr lang="en-GB"/>
              <a:t>Second level</a:t>
            </a:r>
          </a:p>
          <a:p>
            <a:pPr lvl="2"/>
            <a:r>
              <a:rPr lang="en-GB"/>
              <a:t>Third level</a:t>
            </a:r>
          </a:p>
        </p:txBody>
      </p:sp>
      <p:sp>
        <p:nvSpPr>
          <p:cNvPr id="20" name="Picture Placeholder 12">
            <a:extLst>
              <a:ext uri="{FF2B5EF4-FFF2-40B4-BE49-F238E27FC236}">
                <a16:creationId xmlns:a16="http://schemas.microsoft.com/office/drawing/2014/main" id="{3F5A712E-93F4-E61A-A070-510F9A85C22A}"/>
              </a:ext>
            </a:extLst>
          </p:cNvPr>
          <p:cNvSpPr>
            <a:spLocks noGrp="1"/>
          </p:cNvSpPr>
          <p:nvPr>
            <p:ph type="pic" sz="quarter" idx="26" hasCustomPrompt="1"/>
          </p:nvPr>
        </p:nvSpPr>
        <p:spPr>
          <a:xfrm>
            <a:off x="516766" y="1201007"/>
            <a:ext cx="3693443" cy="1997059"/>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1" name="Picture Placeholder 12">
            <a:extLst>
              <a:ext uri="{FF2B5EF4-FFF2-40B4-BE49-F238E27FC236}">
                <a16:creationId xmlns:a16="http://schemas.microsoft.com/office/drawing/2014/main" id="{08E7D9F7-F723-E6E9-9EA8-43FF4A48A5FF}"/>
              </a:ext>
            </a:extLst>
          </p:cNvPr>
          <p:cNvSpPr>
            <a:spLocks noGrp="1"/>
          </p:cNvSpPr>
          <p:nvPr>
            <p:ph type="pic" sz="quarter" idx="27" hasCustomPrompt="1"/>
          </p:nvPr>
        </p:nvSpPr>
        <p:spPr>
          <a:xfrm>
            <a:off x="4808606" y="1201007"/>
            <a:ext cx="3693443" cy="1997059"/>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 name="Title 1">
            <a:extLst>
              <a:ext uri="{FF2B5EF4-FFF2-40B4-BE49-F238E27FC236}">
                <a16:creationId xmlns:a16="http://schemas.microsoft.com/office/drawing/2014/main" id="{11E0F12B-136F-27D0-007C-BA0F943C7CEC}"/>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46DC800F-0842-D967-34C6-9DDA740A6777}"/>
              </a:ext>
            </a:extLst>
          </p:cNvPr>
          <p:cNvSpPr>
            <a:spLocks noGrp="1"/>
          </p:cNvSpPr>
          <p:nvPr>
            <p:ph type="ftr" sz="quarter" idx="31"/>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35FE968B-C3F0-4CF1-8423-5B7EFBBE01B3}"/>
              </a:ext>
            </a:extLst>
          </p:cNvPr>
          <p:cNvSpPr>
            <a:spLocks noGrp="1"/>
          </p:cNvSpPr>
          <p:nvPr>
            <p:ph type="sldNum" sz="quarter" idx="32"/>
          </p:nvPr>
        </p:nvSpPr>
        <p:spPr/>
        <p:txBody>
          <a:bodyPr/>
          <a:lstStyle/>
          <a:p>
            <a:fld id="{CFF4B978-1D82-7745-80C5-DBABA6B131D3}" type="slidenum">
              <a:rPr lang="en-US" smtClean="0"/>
              <a:pPr/>
              <a:t>‹#›</a:t>
            </a:fld>
            <a:endParaRPr lang="en-US"/>
          </a:p>
        </p:txBody>
      </p:sp>
      <p:pic>
        <p:nvPicPr>
          <p:cNvPr id="9" name="Picture 8">
            <a:extLst>
              <a:ext uri="{FF2B5EF4-FFF2-40B4-BE49-F238E27FC236}">
                <a16:creationId xmlns:a16="http://schemas.microsoft.com/office/drawing/2014/main" id="{49095EF4-94AF-A13C-C1C9-8C6F3728717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10800000" flipH="1">
            <a:off x="7720556" y="-2"/>
            <a:ext cx="1423444" cy="1201008"/>
          </a:xfrm>
          <a:prstGeom prst="rect">
            <a:avLst/>
          </a:prstGeom>
        </p:spPr>
      </p:pic>
    </p:spTree>
    <p:extLst>
      <p:ext uri="{BB962C8B-B14F-4D97-AF65-F5344CB8AC3E}">
        <p14:creationId xmlns:p14="http://schemas.microsoft.com/office/powerpoint/2010/main" val="636089180"/>
      </p:ext>
    </p:extLst>
  </p:cSld>
  <p:clrMapOvr>
    <a:overrideClrMapping bg1="dk1" tx1="lt1" bg2="dk2" tx2="lt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hoto/Video_2Partners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9144" y="2578894"/>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2" name="Plus Sign">
            <a:extLst>
              <a:ext uri="{FF2B5EF4-FFF2-40B4-BE49-F238E27FC236}">
                <a16:creationId xmlns:a16="http://schemas.microsoft.com/office/drawing/2014/main" id="{2FB75938-DF68-4158-AAF4-1DBD62729B39}"/>
              </a:ext>
              <a:ext uri="{C183D7F6-B498-43B3-948B-1728B52AA6E4}">
                <adec:decorative xmlns:adec="http://schemas.microsoft.com/office/drawing/2017/decorative" val="1"/>
              </a:ext>
            </a:extLst>
          </p:cNvPr>
          <p:cNvSpPr txBox="1"/>
          <p:nvPr userDrawn="1"/>
        </p:nvSpPr>
        <p:spPr>
          <a:xfrm>
            <a:off x="2856163"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53" name="Content Placeholder 7">
            <a:extLst>
              <a:ext uri="{FF2B5EF4-FFF2-40B4-BE49-F238E27FC236}">
                <a16:creationId xmlns:a16="http://schemas.microsoft.com/office/drawing/2014/main" id="{D86E14D0-2C64-4655-8B5F-F2E75FBA4AAC}"/>
              </a:ext>
            </a:extLst>
          </p:cNvPr>
          <p:cNvSpPr>
            <a:spLocks noGrp="1"/>
          </p:cNvSpPr>
          <p:nvPr>
            <p:ph sz="quarter" idx="29" hasCustomPrompt="1"/>
          </p:nvPr>
        </p:nvSpPr>
        <p:spPr>
          <a:xfrm>
            <a:off x="3202782"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81940" y="0"/>
            <a:ext cx="4562060" cy="2571750"/>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5054287" y="2941786"/>
            <a:ext cx="1193184" cy="460631"/>
          </a:xfrm>
          <a:prstGeom prst="rect">
            <a:avLst/>
          </a:prstGeom>
        </p:spPr>
        <p:txBody>
          <a:bodyPr lIns="0" tIns="0" rIns="0" bIns="0" anchor="b"/>
          <a:lstStyle>
            <a:lvl1pPr algn="l">
              <a:defRPr sz="27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6336343" y="2950155"/>
            <a:ext cx="2428181" cy="452262"/>
          </a:xfrm>
          <a:prstGeom prst="rect">
            <a:avLst/>
          </a:prstGeom>
        </p:spPr>
        <p:txBody>
          <a:bodyPr lIns="0" tIns="0" rIns="0" bIns="0"/>
          <a:lstStyle>
            <a:lvl1pPr algn="l">
              <a:defRPr sz="105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5054287" y="3550506"/>
            <a:ext cx="1193184" cy="460631"/>
          </a:xfrm>
          <a:prstGeom prst="rect">
            <a:avLst/>
          </a:prstGeom>
        </p:spPr>
        <p:txBody>
          <a:bodyPr lIns="0" tIns="0" rIns="0" bIns="0" anchor="b"/>
          <a:lstStyle>
            <a:lvl1pPr algn="l">
              <a:defRPr sz="27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6336343" y="3558875"/>
            <a:ext cx="2428181" cy="452262"/>
          </a:xfrm>
          <a:prstGeom prst="rect">
            <a:avLst/>
          </a:prstGeom>
        </p:spPr>
        <p:txBody>
          <a:bodyPr lIns="0" tIns="0" rIns="0" bIns="0"/>
          <a:lstStyle>
            <a:lvl1pPr algn="l">
              <a:defRPr sz="105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5054287" y="4160038"/>
            <a:ext cx="1193184" cy="460631"/>
          </a:xfrm>
          <a:prstGeom prst="rect">
            <a:avLst/>
          </a:prstGeom>
        </p:spPr>
        <p:txBody>
          <a:bodyPr lIns="0" tIns="0" rIns="0" bIns="0" anchor="b"/>
          <a:lstStyle>
            <a:lvl1pPr algn="l">
              <a:defRPr sz="27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6336343" y="4168407"/>
            <a:ext cx="2428181" cy="452262"/>
          </a:xfrm>
          <a:prstGeom prst="rect">
            <a:avLst/>
          </a:prstGeom>
        </p:spPr>
        <p:txBody>
          <a:bodyPr lIns="0" tIns="0" rIns="0" bIns="0"/>
          <a:lstStyle>
            <a:lvl1pPr algn="l">
              <a:defRPr sz="105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571500" y="4817745"/>
            <a:ext cx="274320" cy="27432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08894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hoto/Video_Partner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9144" y="2578894"/>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2" name="Plus Sign">
            <a:extLst>
              <a:ext uri="{FF2B5EF4-FFF2-40B4-BE49-F238E27FC236}">
                <a16:creationId xmlns:a16="http://schemas.microsoft.com/office/drawing/2014/main" id="{3B0C2BAD-044A-49E9-BCD8-385884BE9C49}"/>
              </a:ext>
            </a:extLst>
          </p:cNvPr>
          <p:cNvSpPr txBox="1"/>
          <p:nvPr userDrawn="1"/>
        </p:nvSpPr>
        <p:spPr>
          <a:xfrm>
            <a:off x="1487698" y="453382"/>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33686A5E-C644-4D46-A131-348725EBF7A6}"/>
              </a:ext>
            </a:extLst>
          </p:cNvPr>
          <p:cNvSpPr>
            <a:spLocks noGrp="1"/>
          </p:cNvSpPr>
          <p:nvPr>
            <p:ph sz="quarter" idx="28" hasCustomPrompt="1"/>
          </p:nvPr>
        </p:nvSpPr>
        <p:spPr>
          <a:xfrm>
            <a:off x="1838325" y="421481"/>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81940" y="0"/>
            <a:ext cx="4562060" cy="2571750"/>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5054287" y="2941786"/>
            <a:ext cx="1193184" cy="460631"/>
          </a:xfrm>
          <a:prstGeom prst="rect">
            <a:avLst/>
          </a:prstGeom>
        </p:spPr>
        <p:txBody>
          <a:bodyPr lIns="0" tIns="0" rIns="0" bIns="0" anchor="b"/>
          <a:lstStyle>
            <a:lvl1pPr algn="l">
              <a:defRPr sz="27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6336343" y="2950155"/>
            <a:ext cx="2428181" cy="452262"/>
          </a:xfrm>
          <a:prstGeom prst="rect">
            <a:avLst/>
          </a:prstGeom>
        </p:spPr>
        <p:txBody>
          <a:bodyPr lIns="0" tIns="0" rIns="0" bIns="0"/>
          <a:lstStyle>
            <a:lvl1pPr algn="l">
              <a:defRPr sz="105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5054287" y="3550506"/>
            <a:ext cx="1193184" cy="460631"/>
          </a:xfrm>
          <a:prstGeom prst="rect">
            <a:avLst/>
          </a:prstGeom>
        </p:spPr>
        <p:txBody>
          <a:bodyPr lIns="0" tIns="0" rIns="0" bIns="0" anchor="b"/>
          <a:lstStyle>
            <a:lvl1pPr algn="l">
              <a:defRPr sz="27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6336343" y="3558875"/>
            <a:ext cx="2428181" cy="452262"/>
          </a:xfrm>
          <a:prstGeom prst="rect">
            <a:avLst/>
          </a:prstGeom>
        </p:spPr>
        <p:txBody>
          <a:bodyPr lIns="0" tIns="0" rIns="0" bIns="0"/>
          <a:lstStyle>
            <a:lvl1pPr algn="l">
              <a:defRPr sz="105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5054287" y="4160038"/>
            <a:ext cx="1193184" cy="460631"/>
          </a:xfrm>
          <a:prstGeom prst="rect">
            <a:avLst/>
          </a:prstGeom>
        </p:spPr>
        <p:txBody>
          <a:bodyPr lIns="0" tIns="0" rIns="0" bIns="0" anchor="b"/>
          <a:lstStyle>
            <a:lvl1pPr algn="l">
              <a:defRPr sz="27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6336343" y="4168407"/>
            <a:ext cx="2428181" cy="452262"/>
          </a:xfrm>
          <a:prstGeom prst="rect">
            <a:avLst/>
          </a:prstGeom>
        </p:spPr>
        <p:txBody>
          <a:bodyPr lIns="0" tIns="0" rIns="0" bIns="0"/>
          <a:lstStyle>
            <a:lvl1pPr algn="l">
              <a:defRPr sz="105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571500" y="4817745"/>
            <a:ext cx="274320" cy="27432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651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Video_Logo_Stat_Sand_Pillar">
    <p:bg>
      <p:bgPr>
        <a:solidFill>
          <a:schemeClr val="bg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9144" y="2578894"/>
            <a:ext cx="4572000" cy="257175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2" name="Oracle Logo">
            <a:extLst>
              <a:ext uri="{FF2B5EF4-FFF2-40B4-BE49-F238E27FC236}">
                <a16:creationId xmlns:a16="http://schemas.microsoft.com/office/drawing/2014/main" id="{8664173D-62C8-469C-AADD-4900978FBC54}"/>
              </a:ext>
            </a:extLst>
          </p:cNvPr>
          <p:cNvSpPr/>
          <p:nvPr userDrawn="1"/>
        </p:nvSpPr>
        <p:spPr>
          <a:xfrm>
            <a:off x="571495" y="560078"/>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54" name="Title 1">
            <a:extLst>
              <a:ext uri="{FF2B5EF4-FFF2-40B4-BE49-F238E27FC236}">
                <a16:creationId xmlns:a16="http://schemas.microsoft.com/office/drawing/2014/main" id="{D6F6B094-856B-4CAE-966F-4AAA3069BB7C}"/>
              </a:ext>
            </a:extLst>
          </p:cNvPr>
          <p:cNvSpPr>
            <a:spLocks noGrp="1"/>
          </p:cNvSpPr>
          <p:nvPr>
            <p:ph type="title" hasCustomPrompt="1"/>
          </p:nvPr>
        </p:nvSpPr>
        <p:spPr>
          <a:xfrm>
            <a:off x="576657" y="946547"/>
            <a:ext cx="3558022" cy="617220"/>
          </a:xfrm>
        </p:spPr>
        <p:txBody>
          <a:bodyPr/>
          <a:lstStyle>
            <a:lvl1pPr>
              <a:defRPr>
                <a:solidFill>
                  <a:schemeClr val="accent6"/>
                </a:solidFill>
              </a:defRPr>
            </a:lvl1pPr>
          </a:lstStyle>
          <a:p>
            <a:r>
              <a:rPr lang="en-US" dirty="0"/>
              <a:t>Click to edit title text styles</a:t>
            </a:r>
          </a:p>
        </p:txBody>
      </p:sp>
      <p:sp>
        <p:nvSpPr>
          <p:cNvPr id="55" name="Text Placeholder 21">
            <a:extLst>
              <a:ext uri="{FF2B5EF4-FFF2-40B4-BE49-F238E27FC236}">
                <a16:creationId xmlns:a16="http://schemas.microsoft.com/office/drawing/2014/main" id="{A30C6708-65CD-41C9-A7AB-8C0F9E78815E}"/>
              </a:ext>
            </a:extLst>
          </p:cNvPr>
          <p:cNvSpPr>
            <a:spLocks noGrp="1"/>
          </p:cNvSpPr>
          <p:nvPr>
            <p:ph type="body" sz="quarter" idx="51" hasCustomPrompt="1"/>
          </p:nvPr>
        </p:nvSpPr>
        <p:spPr>
          <a:xfrm>
            <a:off x="576656" y="1651488"/>
            <a:ext cx="3571898" cy="54068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6" name="Text Placeholder 21">
            <a:extLst>
              <a:ext uri="{FF2B5EF4-FFF2-40B4-BE49-F238E27FC236}">
                <a16:creationId xmlns:a16="http://schemas.microsoft.com/office/drawing/2014/main" id="{47E0ADF9-B3CF-49B2-900E-B11D29FA0A5E}"/>
              </a:ext>
            </a:extLst>
          </p:cNvPr>
          <p:cNvSpPr>
            <a:spLocks noGrp="1"/>
          </p:cNvSpPr>
          <p:nvPr>
            <p:ph type="body" sz="quarter" idx="52" hasCustomPrompt="1"/>
          </p:nvPr>
        </p:nvSpPr>
        <p:spPr>
          <a:xfrm>
            <a:off x="576656" y="2366115"/>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4015975A-B892-4A5B-99B9-C41322993637}"/>
              </a:ext>
            </a:extLst>
          </p:cNvPr>
          <p:cNvSpPr>
            <a:spLocks noGrp="1"/>
          </p:cNvSpPr>
          <p:nvPr>
            <p:ph type="body" sz="quarter" idx="53" hasCustomPrompt="1"/>
          </p:nvPr>
        </p:nvSpPr>
        <p:spPr>
          <a:xfrm>
            <a:off x="576656" y="2547565"/>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58" name="Text Placeholder 21">
            <a:extLst>
              <a:ext uri="{FF2B5EF4-FFF2-40B4-BE49-F238E27FC236}">
                <a16:creationId xmlns:a16="http://schemas.microsoft.com/office/drawing/2014/main" id="{8371319D-2DB2-4DF9-A107-AFDB3FA2EA00}"/>
              </a:ext>
            </a:extLst>
          </p:cNvPr>
          <p:cNvSpPr>
            <a:spLocks noGrp="1"/>
          </p:cNvSpPr>
          <p:nvPr>
            <p:ph type="body" sz="quarter" idx="54" hasCustomPrompt="1"/>
          </p:nvPr>
        </p:nvSpPr>
        <p:spPr>
          <a:xfrm>
            <a:off x="576656" y="3199499"/>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9" name="Text Placeholder 21">
            <a:extLst>
              <a:ext uri="{FF2B5EF4-FFF2-40B4-BE49-F238E27FC236}">
                <a16:creationId xmlns:a16="http://schemas.microsoft.com/office/drawing/2014/main" id="{69752535-97A9-4AA0-B13F-147BF159E187}"/>
              </a:ext>
            </a:extLst>
          </p:cNvPr>
          <p:cNvSpPr>
            <a:spLocks noGrp="1"/>
          </p:cNvSpPr>
          <p:nvPr>
            <p:ph type="body" sz="quarter" idx="35" hasCustomPrompt="1"/>
          </p:nvPr>
        </p:nvSpPr>
        <p:spPr>
          <a:xfrm>
            <a:off x="576656" y="3379290"/>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60" name="Text Placeholder 21">
            <a:extLst>
              <a:ext uri="{FF2B5EF4-FFF2-40B4-BE49-F238E27FC236}">
                <a16:creationId xmlns:a16="http://schemas.microsoft.com/office/drawing/2014/main" id="{247A1D13-453B-40D7-99E1-6F2CD6C03103}"/>
              </a:ext>
            </a:extLst>
          </p:cNvPr>
          <p:cNvSpPr>
            <a:spLocks noGrp="1"/>
          </p:cNvSpPr>
          <p:nvPr>
            <p:ph type="body" sz="quarter" idx="36" hasCustomPrompt="1"/>
          </p:nvPr>
        </p:nvSpPr>
        <p:spPr>
          <a:xfrm>
            <a:off x="576656" y="3990706"/>
            <a:ext cx="3571899" cy="121859"/>
          </a:xfrm>
          <a:prstGeom prst="rect">
            <a:avLst/>
          </a:prstGeom>
        </p:spPr>
        <p:txBody>
          <a:bodyPr lIns="0" tIns="0" rIns="0" bIns="0"/>
          <a:lstStyle>
            <a:lvl1pPr marL="135731" indent="-135731" algn="l">
              <a:spcAft>
                <a:spcPts val="450"/>
              </a:spcAft>
              <a:buClr>
                <a:schemeClr val="accent4"/>
              </a:buClr>
              <a:buFont typeface="Arial" panose="020B0604020202020204" pitchFamily="34" charset="0"/>
              <a:buChar char="•"/>
              <a:tabLst/>
              <a:defRPr sz="1050" b="1" i="0">
                <a:solidFill>
                  <a:schemeClr val="accent4"/>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61" name="Text Placeholder 21">
            <a:extLst>
              <a:ext uri="{FF2B5EF4-FFF2-40B4-BE49-F238E27FC236}">
                <a16:creationId xmlns:a16="http://schemas.microsoft.com/office/drawing/2014/main" id="{93B679BE-A0C4-481D-BB4E-626C9679D0E5}"/>
              </a:ext>
            </a:extLst>
          </p:cNvPr>
          <p:cNvSpPr>
            <a:spLocks noGrp="1"/>
          </p:cNvSpPr>
          <p:nvPr>
            <p:ph type="body" sz="quarter" idx="37" hasCustomPrompt="1"/>
          </p:nvPr>
        </p:nvSpPr>
        <p:spPr>
          <a:xfrm>
            <a:off x="576656" y="4170497"/>
            <a:ext cx="3571898" cy="454976"/>
          </a:xfrm>
          <a:prstGeom prst="rect">
            <a:avLst/>
          </a:prstGeom>
        </p:spPr>
        <p:txBody>
          <a:bodyPr lIns="180000" tIns="0" rIns="0" bIns="0"/>
          <a:lstStyle>
            <a:lvl1pPr algn="l">
              <a:lnSpc>
                <a:spcPts val="126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81940" y="0"/>
            <a:ext cx="4562060" cy="2571750"/>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33" name="Text Placeholder 21">
            <a:extLst>
              <a:ext uri="{FF2B5EF4-FFF2-40B4-BE49-F238E27FC236}">
                <a16:creationId xmlns:a16="http://schemas.microsoft.com/office/drawing/2014/main" id="{10E1C588-AA6F-DF49-B256-9029483F6883}"/>
              </a:ext>
            </a:extLst>
          </p:cNvPr>
          <p:cNvSpPr>
            <a:spLocks noGrp="1"/>
          </p:cNvSpPr>
          <p:nvPr>
            <p:ph type="body" sz="quarter" idx="14" hasCustomPrompt="1"/>
          </p:nvPr>
        </p:nvSpPr>
        <p:spPr>
          <a:xfrm>
            <a:off x="5054287" y="2941786"/>
            <a:ext cx="1193184" cy="460631"/>
          </a:xfrm>
          <a:prstGeom prst="rect">
            <a:avLst/>
          </a:prstGeom>
        </p:spPr>
        <p:txBody>
          <a:bodyPr lIns="0" tIns="0" rIns="0" bIns="0" anchor="b"/>
          <a:lstStyle>
            <a:lvl1pPr algn="l">
              <a:defRPr sz="27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2D86BD91-7556-224F-AFD5-70F97C7D7BD3}"/>
              </a:ext>
            </a:extLst>
          </p:cNvPr>
          <p:cNvSpPr>
            <a:spLocks noGrp="1"/>
          </p:cNvSpPr>
          <p:nvPr>
            <p:ph type="body" sz="quarter" idx="30" hasCustomPrompt="1"/>
          </p:nvPr>
        </p:nvSpPr>
        <p:spPr>
          <a:xfrm>
            <a:off x="6336343" y="2950155"/>
            <a:ext cx="2428181" cy="452262"/>
          </a:xfrm>
          <a:prstGeom prst="rect">
            <a:avLst/>
          </a:prstGeom>
        </p:spPr>
        <p:txBody>
          <a:bodyPr lIns="0" tIns="0" rIns="0" bIns="0"/>
          <a:lstStyle>
            <a:lvl1pPr algn="l">
              <a:defRPr sz="105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5" name="Text Placeholder 21">
            <a:extLst>
              <a:ext uri="{FF2B5EF4-FFF2-40B4-BE49-F238E27FC236}">
                <a16:creationId xmlns:a16="http://schemas.microsoft.com/office/drawing/2014/main" id="{34600B74-E94F-1843-97D1-A8A416A6983A}"/>
              </a:ext>
            </a:extLst>
          </p:cNvPr>
          <p:cNvSpPr>
            <a:spLocks noGrp="1"/>
          </p:cNvSpPr>
          <p:nvPr>
            <p:ph type="body" sz="quarter" idx="31" hasCustomPrompt="1"/>
          </p:nvPr>
        </p:nvSpPr>
        <p:spPr>
          <a:xfrm>
            <a:off x="5054287" y="3550506"/>
            <a:ext cx="1193184" cy="460631"/>
          </a:xfrm>
          <a:prstGeom prst="rect">
            <a:avLst/>
          </a:prstGeom>
        </p:spPr>
        <p:txBody>
          <a:bodyPr lIns="0" tIns="0" rIns="0" bIns="0" anchor="b"/>
          <a:lstStyle>
            <a:lvl1pPr algn="l">
              <a:defRPr sz="27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7A7A14B4-DCD2-3B4D-83C9-D237CF5FE310}"/>
              </a:ext>
            </a:extLst>
          </p:cNvPr>
          <p:cNvSpPr>
            <a:spLocks noGrp="1"/>
          </p:cNvSpPr>
          <p:nvPr>
            <p:ph type="body" sz="quarter" idx="32" hasCustomPrompt="1"/>
          </p:nvPr>
        </p:nvSpPr>
        <p:spPr>
          <a:xfrm>
            <a:off x="6336343" y="3558875"/>
            <a:ext cx="2428181" cy="452262"/>
          </a:xfrm>
          <a:prstGeom prst="rect">
            <a:avLst/>
          </a:prstGeom>
        </p:spPr>
        <p:txBody>
          <a:bodyPr lIns="0" tIns="0" rIns="0" bIns="0"/>
          <a:lstStyle>
            <a:lvl1pPr algn="l">
              <a:defRPr sz="105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37" name="Text Placeholder 21">
            <a:extLst>
              <a:ext uri="{FF2B5EF4-FFF2-40B4-BE49-F238E27FC236}">
                <a16:creationId xmlns:a16="http://schemas.microsoft.com/office/drawing/2014/main" id="{4058FC6A-ACA1-2448-845B-688F68B9C4F6}"/>
              </a:ext>
            </a:extLst>
          </p:cNvPr>
          <p:cNvSpPr>
            <a:spLocks noGrp="1"/>
          </p:cNvSpPr>
          <p:nvPr>
            <p:ph type="body" sz="quarter" idx="33" hasCustomPrompt="1"/>
          </p:nvPr>
        </p:nvSpPr>
        <p:spPr>
          <a:xfrm>
            <a:off x="5054287" y="4160038"/>
            <a:ext cx="1193184" cy="460631"/>
          </a:xfrm>
          <a:prstGeom prst="rect">
            <a:avLst/>
          </a:prstGeom>
        </p:spPr>
        <p:txBody>
          <a:bodyPr lIns="0" tIns="0" rIns="0" bIns="0" anchor="b"/>
          <a:lstStyle>
            <a:lvl1pPr algn="l">
              <a:defRPr sz="27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4551FCE4-9927-084F-80F5-8480BAB2E13A}"/>
              </a:ext>
            </a:extLst>
          </p:cNvPr>
          <p:cNvSpPr>
            <a:spLocks noGrp="1"/>
          </p:cNvSpPr>
          <p:nvPr>
            <p:ph type="body" sz="quarter" idx="34" hasCustomPrompt="1"/>
          </p:nvPr>
        </p:nvSpPr>
        <p:spPr>
          <a:xfrm>
            <a:off x="6336343" y="4168407"/>
            <a:ext cx="2428181" cy="452262"/>
          </a:xfrm>
          <a:prstGeom prst="rect">
            <a:avLst/>
          </a:prstGeom>
        </p:spPr>
        <p:txBody>
          <a:bodyPr lIns="0" tIns="0" rIns="0" bIns="0"/>
          <a:lstStyle>
            <a:lvl1pPr algn="l">
              <a:defRPr sz="105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endParaRPr lang="en-US" dirty="0"/>
          </a:p>
        </p:txBody>
      </p:sp>
      <p:sp>
        <p:nvSpPr>
          <p:cNvPr id="41" name="Slide Number Placeholder 7">
            <a:extLst>
              <a:ext uri="{FF2B5EF4-FFF2-40B4-BE49-F238E27FC236}">
                <a16:creationId xmlns:a16="http://schemas.microsoft.com/office/drawing/2014/main" id="{2B1878D6-C162-5D44-BE2C-D5B8CB2664C0}"/>
              </a:ext>
            </a:extLst>
          </p:cNvPr>
          <p:cNvSpPr>
            <a:spLocks noGrp="1"/>
          </p:cNvSpPr>
          <p:nvPr>
            <p:ph type="sldNum" sz="quarter" idx="50"/>
          </p:nvPr>
        </p:nvSpPr>
        <p:spPr>
          <a:xfrm>
            <a:off x="571500" y="4817745"/>
            <a:ext cx="274320" cy="274320"/>
          </a:xfrm>
        </p:spPr>
        <p:txBody>
          <a:bodyPr/>
          <a:lstStyle/>
          <a:p>
            <a:fld id="{345D60D9-5372-5F40-9443-0F9AE5BDC3C8}" type="slidenum">
              <a:rPr lang="en-US" smtClean="0"/>
              <a:pPr/>
              <a:t>‹#›</a:t>
            </a:fld>
            <a:endParaRPr lang="en-US" dirty="0"/>
          </a:p>
        </p:txBody>
      </p:sp>
      <p:sp>
        <p:nvSpPr>
          <p:cNvPr id="39" name="Footer Placeholder 4">
            <a:extLst>
              <a:ext uri="{FF2B5EF4-FFF2-40B4-BE49-F238E27FC236}">
                <a16:creationId xmlns:a16="http://schemas.microsoft.com/office/drawing/2014/main" id="{DC2CDA77-51D3-1146-9D61-01A506F7767B}"/>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0" name="Date Placeholder 2">
            <a:extLst>
              <a:ext uri="{FF2B5EF4-FFF2-40B4-BE49-F238E27FC236}">
                <a16:creationId xmlns:a16="http://schemas.microsoft.com/office/drawing/2014/main" id="{8B1DC083-E4BB-E847-86ED-D1267824D1A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74184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icture_Layout 2_2Partners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68A511C4-6328-4EF9-8B20-34315F490F67}"/>
              </a:ext>
              <a:ext uri="{C183D7F6-B498-43B3-948B-1728B52AA6E4}">
                <adec:decorative xmlns:adec="http://schemas.microsoft.com/office/drawing/2017/decorative" val="0"/>
              </a:ext>
            </a:extLst>
          </p:cNvPr>
          <p:cNvSpPr txBox="1"/>
          <p:nvPr userDrawn="1"/>
        </p:nvSpPr>
        <p:spPr>
          <a:xfrm>
            <a:off x="2856163"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3B057D54-F31F-43D3-B28D-FE458256FCA3}"/>
              </a:ext>
            </a:extLst>
          </p:cNvPr>
          <p:cNvSpPr>
            <a:spLocks noGrp="1"/>
          </p:cNvSpPr>
          <p:nvPr>
            <p:ph sz="quarter" idx="30" hasCustomPrompt="1"/>
          </p:nvPr>
        </p:nvSpPr>
        <p:spPr>
          <a:xfrm>
            <a:off x="3202782"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4572000" y="0"/>
            <a:ext cx="4572000" cy="5143500"/>
          </a:xfrm>
          <a:solidFill>
            <a:schemeClr val="tx1">
              <a:lumMod val="10000"/>
              <a:lumOff val="90000"/>
            </a:schemeClr>
          </a:solidFill>
        </p:spPr>
        <p:txBody>
          <a:bodyPr lIns="72000" tIns="72000" rIns="0"/>
          <a:lstStyle>
            <a:lvl1pPr>
              <a:defRPr sz="10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845820" y="4817984"/>
            <a:ext cx="4309034" cy="273844"/>
          </a:xfrm>
        </p:spPr>
        <p:txBody>
          <a:bodyPr/>
          <a:lstStyle/>
          <a:p>
            <a:r>
              <a:rPr lang="en-US" dirty="0"/>
              <a:t>Copyright © 2024, Oracle and/or its affiliates  |  Confidential: Internal/Restricted/Highly Restricted</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77348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icture_Layout_Partner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3" name="Plus Sign">
            <a:extLst>
              <a:ext uri="{FF2B5EF4-FFF2-40B4-BE49-F238E27FC236}">
                <a16:creationId xmlns:a16="http://schemas.microsoft.com/office/drawing/2014/main" id="{9F14850F-ADD2-4B47-B991-4FB4F659BB5B}"/>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4" name="Content Placeholder 7">
            <a:extLst>
              <a:ext uri="{FF2B5EF4-FFF2-40B4-BE49-F238E27FC236}">
                <a16:creationId xmlns:a16="http://schemas.microsoft.com/office/drawing/2014/main" id="{F7D1E3B5-B36F-409A-A1BD-F1BBAD81E13C}"/>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4572000" y="0"/>
            <a:ext cx="4572000" cy="5143500"/>
          </a:xfrm>
          <a:solidFill>
            <a:schemeClr val="tx1">
              <a:lumMod val="10000"/>
              <a:lumOff val="90000"/>
            </a:schemeClr>
          </a:solidFill>
        </p:spPr>
        <p:txBody>
          <a:bodyPr lIns="72000" tIns="72000" rIns="0"/>
          <a:lstStyle>
            <a:lvl1pPr>
              <a:defRPr sz="10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845820" y="4817984"/>
            <a:ext cx="4309034" cy="273844"/>
          </a:xfrm>
        </p:spPr>
        <p:txBody>
          <a:bodyPr/>
          <a:lstStyle/>
          <a:p>
            <a:r>
              <a:rPr lang="en-US" dirty="0"/>
              <a:t>Copyright © 2024, Oracle and/or its affiliates  |  Confidential: Internal/Restricted/Highly Restricted</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194295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icture_Layout 2_Logo_Pillar">
    <p:bg>
      <p:bgPr>
        <a:solidFill>
          <a:schemeClr val="bg2"/>
        </a:solidFill>
        <a:effectLst/>
      </p:bgPr>
    </p:bg>
    <p:spTree>
      <p:nvGrpSpPr>
        <p:cNvPr id="1" name=""/>
        <p:cNvGrpSpPr/>
        <p:nvPr/>
      </p:nvGrpSpPr>
      <p:grpSpPr>
        <a:xfrm>
          <a:off x="0" y="0"/>
          <a:ext cx="0" cy="0"/>
          <a:chOff x="0" y="0"/>
          <a:chExt cx="0" cy="0"/>
        </a:xfrm>
      </p:grpSpPr>
      <p:sp>
        <p:nvSpPr>
          <p:cNvPr id="42" name="Oracle Logo">
            <a:extLst>
              <a:ext uri="{FF2B5EF4-FFF2-40B4-BE49-F238E27FC236}">
                <a16:creationId xmlns:a16="http://schemas.microsoft.com/office/drawing/2014/main" id="{6ACF4656-FE65-47F3-BC4F-D13CF2DE0703}"/>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3" name="Title 1">
            <a:extLst>
              <a:ext uri="{FF2B5EF4-FFF2-40B4-BE49-F238E27FC236}">
                <a16:creationId xmlns:a16="http://schemas.microsoft.com/office/drawing/2014/main" id="{237BB7D5-47DC-42AB-9DE3-AD2375DE900D}"/>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1" name="Text Placeholder 21">
            <a:extLst>
              <a:ext uri="{FF2B5EF4-FFF2-40B4-BE49-F238E27FC236}">
                <a16:creationId xmlns:a16="http://schemas.microsoft.com/office/drawing/2014/main" id="{98D8BA8B-7BAF-A644-A786-2A60014D28E7}"/>
              </a:ext>
            </a:extLst>
          </p:cNvPr>
          <p:cNvSpPr>
            <a:spLocks noGrp="1"/>
          </p:cNvSpPr>
          <p:nvPr userDrawn="1">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20" name="Text Placeholder 21">
            <a:extLst>
              <a:ext uri="{FF2B5EF4-FFF2-40B4-BE49-F238E27FC236}">
                <a16:creationId xmlns:a16="http://schemas.microsoft.com/office/drawing/2014/main" id="{A0AC37A5-EC5C-DE42-9F92-5A737E5E234C}"/>
              </a:ext>
            </a:extLst>
          </p:cNvPr>
          <p:cNvSpPr>
            <a:spLocks noGrp="1"/>
          </p:cNvSpPr>
          <p:nvPr userDrawn="1">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24" name="Text Placeholder 21">
            <a:extLst>
              <a:ext uri="{FF2B5EF4-FFF2-40B4-BE49-F238E27FC236}">
                <a16:creationId xmlns:a16="http://schemas.microsoft.com/office/drawing/2014/main" id="{EA839CBE-095D-1A41-ACFA-EF340697AD81}"/>
              </a:ext>
            </a:extLst>
          </p:cNvPr>
          <p:cNvSpPr>
            <a:spLocks noGrp="1"/>
          </p:cNvSpPr>
          <p:nvPr userDrawn="1">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8" name="Straight Connector 37">
            <a:extLst>
              <a:ext uri="{FF2B5EF4-FFF2-40B4-BE49-F238E27FC236}">
                <a16:creationId xmlns:a16="http://schemas.microsoft.com/office/drawing/2014/main" id="{980D3F6E-FB50-D047-B3AA-3337486E3E6C}"/>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21">
            <a:extLst>
              <a:ext uri="{FF2B5EF4-FFF2-40B4-BE49-F238E27FC236}">
                <a16:creationId xmlns:a16="http://schemas.microsoft.com/office/drawing/2014/main" id="{17B15C0E-9DE7-7E40-ACA3-5AB0BD52383A}"/>
              </a:ext>
            </a:extLst>
          </p:cNvPr>
          <p:cNvSpPr>
            <a:spLocks noGrp="1"/>
          </p:cNvSpPr>
          <p:nvPr userDrawn="1">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0" name="Text Placeholder 21">
            <a:extLst>
              <a:ext uri="{FF2B5EF4-FFF2-40B4-BE49-F238E27FC236}">
                <a16:creationId xmlns:a16="http://schemas.microsoft.com/office/drawing/2014/main" id="{26621886-B31D-1C42-9385-7A61B9924DB6}"/>
              </a:ext>
            </a:extLst>
          </p:cNvPr>
          <p:cNvSpPr>
            <a:spLocks noGrp="1"/>
          </p:cNvSpPr>
          <p:nvPr userDrawn="1">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39" name="Straight Connector 38">
            <a:extLst>
              <a:ext uri="{FF2B5EF4-FFF2-40B4-BE49-F238E27FC236}">
                <a16:creationId xmlns:a16="http://schemas.microsoft.com/office/drawing/2014/main" id="{5D768DDB-645A-4C47-AAF0-D4138A9142A6}"/>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1">
            <a:extLst>
              <a:ext uri="{FF2B5EF4-FFF2-40B4-BE49-F238E27FC236}">
                <a16:creationId xmlns:a16="http://schemas.microsoft.com/office/drawing/2014/main" id="{A221C3B3-AB49-7C4F-8A95-00B1DD292200}"/>
              </a:ext>
            </a:extLst>
          </p:cNvPr>
          <p:cNvSpPr>
            <a:spLocks noGrp="1"/>
          </p:cNvSpPr>
          <p:nvPr userDrawn="1">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7" name="Text Placeholder 21">
            <a:extLst>
              <a:ext uri="{FF2B5EF4-FFF2-40B4-BE49-F238E27FC236}">
                <a16:creationId xmlns:a16="http://schemas.microsoft.com/office/drawing/2014/main" id="{1D32F6D8-35A0-3A40-ADF1-7902941C93F7}"/>
              </a:ext>
            </a:extLst>
          </p:cNvPr>
          <p:cNvSpPr>
            <a:spLocks noGrp="1"/>
          </p:cNvSpPr>
          <p:nvPr userDrawn="1">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userDrawn="1">
            <p:ph type="pic" sz="quarter" idx="11"/>
          </p:nvPr>
        </p:nvSpPr>
        <p:spPr>
          <a:xfrm>
            <a:off x="4572000" y="0"/>
            <a:ext cx="4572000" cy="5143500"/>
          </a:xfrm>
          <a:solidFill>
            <a:schemeClr val="tx1">
              <a:lumMod val="10000"/>
              <a:lumOff val="90000"/>
            </a:schemeClr>
          </a:solidFill>
        </p:spPr>
        <p:txBody>
          <a:bodyPr lIns="72000" tIns="72000" rIns="0"/>
          <a:lstStyle>
            <a:lvl1pPr>
              <a:defRPr sz="10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3" name="Slide Number Placeholder 7">
            <a:extLst>
              <a:ext uri="{FF2B5EF4-FFF2-40B4-BE49-F238E27FC236}">
                <a16:creationId xmlns:a16="http://schemas.microsoft.com/office/drawing/2014/main" id="{642B96AE-B6D8-C949-AEE0-2A6B22F0E38E}"/>
              </a:ext>
            </a:extLst>
          </p:cNvPr>
          <p:cNvSpPr>
            <a:spLocks noGrp="1"/>
          </p:cNvSpPr>
          <p:nvPr userDrawn="1">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
        <p:nvSpPr>
          <p:cNvPr id="22" name="Footer Placeholder 4">
            <a:extLst>
              <a:ext uri="{FF2B5EF4-FFF2-40B4-BE49-F238E27FC236}">
                <a16:creationId xmlns:a16="http://schemas.microsoft.com/office/drawing/2014/main" id="{7D20A5F4-1858-514C-AF3A-A5B6D1C379D9}"/>
              </a:ext>
            </a:extLst>
          </p:cNvPr>
          <p:cNvSpPr>
            <a:spLocks noGrp="1"/>
          </p:cNvSpPr>
          <p:nvPr userDrawn="1">
            <p:ph type="ftr" sz="quarter" idx="26"/>
          </p:nvPr>
        </p:nvSpPr>
        <p:spPr>
          <a:xfrm>
            <a:off x="845820" y="4817984"/>
            <a:ext cx="4309034" cy="273844"/>
          </a:xfrm>
        </p:spPr>
        <p:txBody>
          <a:bodyPr/>
          <a:lstStyle/>
          <a:p>
            <a:r>
              <a:rPr lang="en-US" dirty="0"/>
              <a:t>Copyright © 2024, Oracle and/or its affiliates  |  Confidential: Internal/Restricted/Highly Restricted</a:t>
            </a:r>
          </a:p>
        </p:txBody>
      </p:sp>
      <p:sp>
        <p:nvSpPr>
          <p:cNvPr id="21" name="Date Placeholder 2">
            <a:extLst>
              <a:ext uri="{FF2B5EF4-FFF2-40B4-BE49-F238E27FC236}">
                <a16:creationId xmlns:a16="http://schemas.microsoft.com/office/drawing/2014/main" id="{7D9248A2-FCE5-844D-8111-EA006AD8E6CF}"/>
              </a:ext>
            </a:extLst>
          </p:cNvPr>
          <p:cNvSpPr>
            <a:spLocks noGrp="1"/>
          </p:cNvSpPr>
          <p:nvPr userDrawn="1">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202921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ataPattern_Layout 2_2Partners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4572000" y="-18440"/>
            <a:ext cx="4572000" cy="516194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59" name="Plus Sign">
            <a:extLst>
              <a:ext uri="{FF2B5EF4-FFF2-40B4-BE49-F238E27FC236}">
                <a16:creationId xmlns:a16="http://schemas.microsoft.com/office/drawing/2014/main" id="{FABF5577-99F9-4475-8BBB-898D31D68510}"/>
              </a:ext>
              <a:ext uri="{C183D7F6-B498-43B3-948B-1728B52AA6E4}">
                <adec:decorative xmlns:adec="http://schemas.microsoft.com/office/drawing/2017/decorative" val="0"/>
              </a:ext>
            </a:extLst>
          </p:cNvPr>
          <p:cNvSpPr txBox="1"/>
          <p:nvPr userDrawn="1"/>
        </p:nvSpPr>
        <p:spPr>
          <a:xfrm>
            <a:off x="2856163"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60" name="Content Placeholder 7">
            <a:extLst>
              <a:ext uri="{FF2B5EF4-FFF2-40B4-BE49-F238E27FC236}">
                <a16:creationId xmlns:a16="http://schemas.microsoft.com/office/drawing/2014/main" id="{2E4E9E75-F650-4123-8C23-DA4EC52B2595}"/>
              </a:ext>
            </a:extLst>
          </p:cNvPr>
          <p:cNvSpPr>
            <a:spLocks noGrp="1"/>
          </p:cNvSpPr>
          <p:nvPr>
            <p:ph sz="quarter" idx="30" hasCustomPrompt="1"/>
          </p:nvPr>
        </p:nvSpPr>
        <p:spPr>
          <a:xfrm>
            <a:off x="3202782"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571500" y="4817745"/>
            <a:ext cx="274320" cy="27432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61609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ataPattern_Layout_Partner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4572000" y="-18440"/>
            <a:ext cx="4572000" cy="516194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57" name="Plus Sign">
            <a:extLst>
              <a:ext uri="{FF2B5EF4-FFF2-40B4-BE49-F238E27FC236}">
                <a16:creationId xmlns:a16="http://schemas.microsoft.com/office/drawing/2014/main" id="{12BAAAB0-5B7F-46CC-896F-0883DD6539A6}"/>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58" name="Content Placeholder 7">
            <a:extLst>
              <a:ext uri="{FF2B5EF4-FFF2-40B4-BE49-F238E27FC236}">
                <a16:creationId xmlns:a16="http://schemas.microsoft.com/office/drawing/2014/main" id="{75996167-7481-4850-99C2-7500B98A9D17}"/>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571500" y="4817745"/>
            <a:ext cx="274320" cy="27432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67722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ataPattern_Layout_Pillar">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7585CD-A43E-5948-A9B3-1212E72A62D2}"/>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5" name="Rectangle 24">
            <a:extLst>
              <a:ext uri="{FF2B5EF4-FFF2-40B4-BE49-F238E27FC236}">
                <a16:creationId xmlns:a16="http://schemas.microsoft.com/office/drawing/2014/main" id="{B8D64F14-D13F-8C42-8601-53D2E43FDC94}"/>
              </a:ext>
              <a:ext uri="{C183D7F6-B498-43B3-948B-1728B52AA6E4}">
                <adec:decorative xmlns:adec="http://schemas.microsoft.com/office/drawing/2017/decorative" val="1"/>
              </a:ext>
            </a:extLst>
          </p:cNvPr>
          <p:cNvSpPr/>
          <p:nvPr userDrawn="1"/>
        </p:nvSpPr>
        <p:spPr>
          <a:xfrm>
            <a:off x="4572000" y="-18440"/>
            <a:ext cx="4572000" cy="516194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56" name="Oracle Logo">
            <a:extLst>
              <a:ext uri="{FF2B5EF4-FFF2-40B4-BE49-F238E27FC236}">
                <a16:creationId xmlns:a16="http://schemas.microsoft.com/office/drawing/2014/main" id="{C87C6354-1D09-4723-81D4-798B73292590}"/>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63" name="Title 1">
            <a:extLst>
              <a:ext uri="{FF2B5EF4-FFF2-40B4-BE49-F238E27FC236}">
                <a16:creationId xmlns:a16="http://schemas.microsoft.com/office/drawing/2014/main" id="{AD832B87-BC07-4F42-B1E2-E55A1A20079E}"/>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64" name="Text Placeholder 21">
            <a:extLst>
              <a:ext uri="{FF2B5EF4-FFF2-40B4-BE49-F238E27FC236}">
                <a16:creationId xmlns:a16="http://schemas.microsoft.com/office/drawing/2014/main" id="{9BC4C014-2C68-4309-AC81-6D63FFA25792}"/>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65" name="Text Placeholder 21">
            <a:extLst>
              <a:ext uri="{FF2B5EF4-FFF2-40B4-BE49-F238E27FC236}">
                <a16:creationId xmlns:a16="http://schemas.microsoft.com/office/drawing/2014/main" id="{D5CCF721-88F7-4B52-8825-E073C7A55577}"/>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6" name="Text Placeholder 21">
            <a:extLst>
              <a:ext uri="{FF2B5EF4-FFF2-40B4-BE49-F238E27FC236}">
                <a16:creationId xmlns:a16="http://schemas.microsoft.com/office/drawing/2014/main" id="{91E68678-60CE-4DD2-B824-50A4C75BDAB1}"/>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67" name="Straight Connector 66">
            <a:extLst>
              <a:ext uri="{FF2B5EF4-FFF2-40B4-BE49-F238E27FC236}">
                <a16:creationId xmlns:a16="http://schemas.microsoft.com/office/drawing/2014/main" id="{5E7EFFB7-04D5-473B-8B02-56A71DAF6995}"/>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8" name="Text Placeholder 21">
            <a:extLst>
              <a:ext uri="{FF2B5EF4-FFF2-40B4-BE49-F238E27FC236}">
                <a16:creationId xmlns:a16="http://schemas.microsoft.com/office/drawing/2014/main" id="{57BE536E-B6D0-43EC-A35F-8981B9D6375A}"/>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69" name="Text Placeholder 21">
            <a:extLst>
              <a:ext uri="{FF2B5EF4-FFF2-40B4-BE49-F238E27FC236}">
                <a16:creationId xmlns:a16="http://schemas.microsoft.com/office/drawing/2014/main" id="{86946146-95C0-4180-A1D5-6917F5463F14}"/>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70" name="Straight Connector 69">
            <a:extLst>
              <a:ext uri="{FF2B5EF4-FFF2-40B4-BE49-F238E27FC236}">
                <a16:creationId xmlns:a16="http://schemas.microsoft.com/office/drawing/2014/main" id="{3613422D-871B-4D9A-86DF-62C019E107E8}"/>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1" name="Text Placeholder 21">
            <a:extLst>
              <a:ext uri="{FF2B5EF4-FFF2-40B4-BE49-F238E27FC236}">
                <a16:creationId xmlns:a16="http://schemas.microsoft.com/office/drawing/2014/main" id="{4B8E40E3-DDFC-41B7-8924-5D641963A569}"/>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72" name="Text Placeholder 21">
            <a:extLst>
              <a:ext uri="{FF2B5EF4-FFF2-40B4-BE49-F238E27FC236}">
                <a16:creationId xmlns:a16="http://schemas.microsoft.com/office/drawing/2014/main" id="{BD591E6E-D93E-431D-AEA5-CA1DDCD9ABDA}"/>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0" name="Slide Number Placeholder 7">
            <a:extLst>
              <a:ext uri="{FF2B5EF4-FFF2-40B4-BE49-F238E27FC236}">
                <a16:creationId xmlns:a16="http://schemas.microsoft.com/office/drawing/2014/main" id="{3DDEC948-9CAF-4E4E-AF4F-B11846DAFDCB}"/>
              </a:ext>
            </a:extLst>
          </p:cNvPr>
          <p:cNvSpPr>
            <a:spLocks noGrp="1"/>
          </p:cNvSpPr>
          <p:nvPr>
            <p:ph type="sldNum" sz="quarter" idx="26"/>
          </p:nvPr>
        </p:nvSpPr>
        <p:spPr>
          <a:xfrm>
            <a:off x="571500" y="4817745"/>
            <a:ext cx="274320" cy="274320"/>
          </a:xfrm>
        </p:spPr>
        <p:txBody>
          <a:body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641085E-F168-1C43-AFCF-4EA5AF394C0F}"/>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2" name="Date Placeholder 2">
            <a:extLst>
              <a:ext uri="{FF2B5EF4-FFF2-40B4-BE49-F238E27FC236}">
                <a16:creationId xmlns:a16="http://schemas.microsoft.com/office/drawing/2014/main" id="{3DBB9CFE-822A-8F4C-A7DE-DBEDFCB9494A}"/>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74516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ataPattern_Layout 2_2Partners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4572000" y="0"/>
            <a:ext cx="4572000" cy="5161940"/>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5" name="Plus Sign">
            <a:extLst>
              <a:ext uri="{FF2B5EF4-FFF2-40B4-BE49-F238E27FC236}">
                <a16:creationId xmlns:a16="http://schemas.microsoft.com/office/drawing/2014/main" id="{C745597F-BFAB-4932-83FD-A7E414FBC7A0}"/>
              </a:ext>
              <a:ext uri="{C183D7F6-B498-43B3-948B-1728B52AA6E4}">
                <adec:decorative xmlns:adec="http://schemas.microsoft.com/office/drawing/2017/decorative" val="0"/>
              </a:ext>
            </a:extLst>
          </p:cNvPr>
          <p:cNvSpPr txBox="1"/>
          <p:nvPr userDrawn="1"/>
        </p:nvSpPr>
        <p:spPr>
          <a:xfrm>
            <a:off x="2856163"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6" name="Content Placeholder 7">
            <a:extLst>
              <a:ext uri="{FF2B5EF4-FFF2-40B4-BE49-F238E27FC236}">
                <a16:creationId xmlns:a16="http://schemas.microsoft.com/office/drawing/2014/main" id="{BCD36722-CAF3-4826-B371-3AAD8CE790B9}"/>
              </a:ext>
            </a:extLst>
          </p:cNvPr>
          <p:cNvSpPr>
            <a:spLocks noGrp="1"/>
          </p:cNvSpPr>
          <p:nvPr>
            <p:ph sz="quarter" idx="30" hasCustomPrompt="1"/>
          </p:nvPr>
        </p:nvSpPr>
        <p:spPr>
          <a:xfrm>
            <a:off x="3202782"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571500" y="4817745"/>
            <a:ext cx="274320" cy="27432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417045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3 Images and Conten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5A4081-DD20-1A5D-23A6-8306D664551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5400000">
            <a:off x="7496767" y="-189617"/>
            <a:ext cx="1460091" cy="1834374"/>
          </a:xfrm>
          <a:prstGeom prst="rect">
            <a:avLst/>
          </a:prstGeom>
        </p:spPr>
      </p:pic>
      <p:sp>
        <p:nvSpPr>
          <p:cNvPr id="4" name="Text Placeholder 3">
            <a:extLst>
              <a:ext uri="{FF2B5EF4-FFF2-40B4-BE49-F238E27FC236}">
                <a16:creationId xmlns:a16="http://schemas.microsoft.com/office/drawing/2014/main" id="{4E117DBD-E02D-C3CD-0FD2-0A0FEAF7E873}"/>
              </a:ext>
            </a:extLst>
          </p:cNvPr>
          <p:cNvSpPr>
            <a:spLocks noGrp="1"/>
          </p:cNvSpPr>
          <p:nvPr>
            <p:ph type="body" sz="quarter" idx="28"/>
          </p:nvPr>
        </p:nvSpPr>
        <p:spPr>
          <a:xfrm>
            <a:off x="525100" y="2889052"/>
            <a:ext cx="2468327" cy="1395413"/>
          </a:xfrm>
        </p:spPr>
        <p:txBody>
          <a:bodyPr/>
          <a:lstStyle/>
          <a:p>
            <a:pPr lvl="0"/>
            <a:r>
              <a:rPr lang="en-GB"/>
              <a:t>Click to edit Master text styles</a:t>
            </a:r>
          </a:p>
          <a:p>
            <a:pPr lvl="1"/>
            <a:r>
              <a:rPr lang="en-GB"/>
              <a:t>Second level</a:t>
            </a:r>
          </a:p>
          <a:p>
            <a:pPr lvl="2"/>
            <a:r>
              <a:rPr lang="en-GB"/>
              <a:t>Third level</a:t>
            </a:r>
          </a:p>
        </p:txBody>
      </p:sp>
      <p:sp>
        <p:nvSpPr>
          <p:cNvPr id="6" name="Text Placeholder 5">
            <a:extLst>
              <a:ext uri="{FF2B5EF4-FFF2-40B4-BE49-F238E27FC236}">
                <a16:creationId xmlns:a16="http://schemas.microsoft.com/office/drawing/2014/main" id="{9DFBFE2B-4F23-BC4E-C172-20CECDF0B635}"/>
              </a:ext>
            </a:extLst>
          </p:cNvPr>
          <p:cNvSpPr>
            <a:spLocks noGrp="1"/>
          </p:cNvSpPr>
          <p:nvPr>
            <p:ph type="body" sz="quarter" idx="29"/>
          </p:nvPr>
        </p:nvSpPr>
        <p:spPr>
          <a:xfrm>
            <a:off x="3288127" y="2889052"/>
            <a:ext cx="2452847" cy="1395413"/>
          </a:xfrm>
        </p:spPr>
        <p:txBody>
          <a:bodyPr/>
          <a:lstStyle/>
          <a:p>
            <a:pPr lvl="0"/>
            <a:r>
              <a:rPr lang="en-GB"/>
              <a:t>Click to 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2A3D9422-DFDD-81B6-37D6-7307855C365E}"/>
              </a:ext>
            </a:extLst>
          </p:cNvPr>
          <p:cNvSpPr>
            <a:spLocks noGrp="1"/>
          </p:cNvSpPr>
          <p:nvPr>
            <p:ph type="body" sz="quarter" idx="30"/>
          </p:nvPr>
        </p:nvSpPr>
        <p:spPr>
          <a:xfrm>
            <a:off x="6058295" y="2889052"/>
            <a:ext cx="2471899" cy="1395413"/>
          </a:xfrm>
        </p:spPr>
        <p:txBody>
          <a:bodyPr/>
          <a:lstStyle/>
          <a:p>
            <a:pPr lvl="0"/>
            <a:r>
              <a:rPr lang="en-GB"/>
              <a:t>Click to edit Master text styles</a:t>
            </a:r>
          </a:p>
          <a:p>
            <a:pPr lvl="1"/>
            <a:r>
              <a:rPr lang="en-GB"/>
              <a:t>Second level</a:t>
            </a:r>
          </a:p>
          <a:p>
            <a:pPr lvl="2"/>
            <a:r>
              <a:rPr lang="en-GB"/>
              <a:t>Third level</a:t>
            </a:r>
          </a:p>
        </p:txBody>
      </p:sp>
      <p:sp>
        <p:nvSpPr>
          <p:cNvPr id="13" name="Picture Placeholder 12">
            <a:extLst>
              <a:ext uri="{FF2B5EF4-FFF2-40B4-BE49-F238E27FC236}">
                <a16:creationId xmlns:a16="http://schemas.microsoft.com/office/drawing/2014/main" id="{4E72CD24-A86E-6D43-8593-8FEA80261DA9}"/>
              </a:ext>
            </a:extLst>
          </p:cNvPr>
          <p:cNvSpPr>
            <a:spLocks noGrp="1"/>
          </p:cNvSpPr>
          <p:nvPr>
            <p:ph type="pic" sz="quarter" idx="15" hasCustomPrompt="1"/>
          </p:nvPr>
        </p:nvSpPr>
        <p:spPr>
          <a:xfrm>
            <a:off x="518095" y="1201007"/>
            <a:ext cx="2468147" cy="1551218"/>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5" name="Picture Placeholder 12">
            <a:extLst>
              <a:ext uri="{FF2B5EF4-FFF2-40B4-BE49-F238E27FC236}">
                <a16:creationId xmlns:a16="http://schemas.microsoft.com/office/drawing/2014/main" id="{6AE67C03-A065-3DCE-AF4E-11F54BC9222F}"/>
              </a:ext>
            </a:extLst>
          </p:cNvPr>
          <p:cNvSpPr>
            <a:spLocks noGrp="1"/>
          </p:cNvSpPr>
          <p:nvPr>
            <p:ph type="pic" sz="quarter" idx="24" hasCustomPrompt="1"/>
          </p:nvPr>
        </p:nvSpPr>
        <p:spPr>
          <a:xfrm>
            <a:off x="3288215" y="1201007"/>
            <a:ext cx="2468147" cy="1551218"/>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6" name="Picture Placeholder 12">
            <a:extLst>
              <a:ext uri="{FF2B5EF4-FFF2-40B4-BE49-F238E27FC236}">
                <a16:creationId xmlns:a16="http://schemas.microsoft.com/office/drawing/2014/main" id="{03A95B16-777D-515C-A994-67EEB69EF608}"/>
              </a:ext>
            </a:extLst>
          </p:cNvPr>
          <p:cNvSpPr>
            <a:spLocks noGrp="1"/>
          </p:cNvSpPr>
          <p:nvPr>
            <p:ph type="pic" sz="quarter" idx="25" hasCustomPrompt="1"/>
          </p:nvPr>
        </p:nvSpPr>
        <p:spPr>
          <a:xfrm>
            <a:off x="6062047" y="1201007"/>
            <a:ext cx="2468147" cy="1551218"/>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 name="Title 1">
            <a:extLst>
              <a:ext uri="{FF2B5EF4-FFF2-40B4-BE49-F238E27FC236}">
                <a16:creationId xmlns:a16="http://schemas.microsoft.com/office/drawing/2014/main" id="{E3F0ED5A-74A2-FBF8-3AFC-F4DF90E103C0}"/>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3508ED62-A243-3060-50A4-0E85D2554588}"/>
              </a:ext>
            </a:extLst>
          </p:cNvPr>
          <p:cNvSpPr>
            <a:spLocks noGrp="1"/>
          </p:cNvSpPr>
          <p:nvPr>
            <p:ph type="ftr" sz="quarter" idx="31"/>
          </p:nvPr>
        </p:nvSpPr>
        <p:spPr/>
        <p:txBody>
          <a:bodyPr/>
          <a:lstStyle/>
          <a:p>
            <a:r>
              <a:rPr lang="en-US" dirty="0">
                <a:sym typeface="Symbol" pitchFamily="2" charset="2"/>
              </a:rPr>
              <a:t>        Copyright © 2024, Oracle and/or its affiliates</a:t>
            </a:r>
            <a:endParaRPr lang="en-CA" dirty="0"/>
          </a:p>
        </p:txBody>
      </p:sp>
      <p:sp>
        <p:nvSpPr>
          <p:cNvPr id="5" name="Slide Number Placeholder 4">
            <a:extLst>
              <a:ext uri="{FF2B5EF4-FFF2-40B4-BE49-F238E27FC236}">
                <a16:creationId xmlns:a16="http://schemas.microsoft.com/office/drawing/2014/main" id="{1E966D2A-468B-BDB6-AA5D-604895EF96D9}"/>
              </a:ext>
            </a:extLst>
          </p:cNvPr>
          <p:cNvSpPr>
            <a:spLocks noGrp="1"/>
          </p:cNvSpPr>
          <p:nvPr>
            <p:ph type="sldNum" sz="quarter" idx="32"/>
          </p:nvPr>
        </p:nvSpPr>
        <p:spPr/>
        <p:txBody>
          <a:bodyPr/>
          <a:lstStyle/>
          <a:p>
            <a:fld id="{CFF4B978-1D82-7745-80C5-DBABA6B131D3}" type="slidenum">
              <a:rPr lang="en-US" smtClean="0"/>
              <a:pPr/>
              <a:t>‹#›</a:t>
            </a:fld>
            <a:endParaRPr lang="en-US"/>
          </a:p>
        </p:txBody>
      </p:sp>
      <p:pic>
        <p:nvPicPr>
          <p:cNvPr id="9" name="Picture 8">
            <a:extLst>
              <a:ext uri="{FF2B5EF4-FFF2-40B4-BE49-F238E27FC236}">
                <a16:creationId xmlns:a16="http://schemas.microsoft.com/office/drawing/2014/main" id="{1DB65568-F71F-3B52-E47A-E20F5FC5ACD6}"/>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flipH="1">
            <a:off x="6675852" y="0"/>
            <a:ext cx="2468147" cy="411480"/>
          </a:xfrm>
          <a:prstGeom prst="rect">
            <a:avLst/>
          </a:prstGeom>
        </p:spPr>
      </p:pic>
    </p:spTree>
    <p:extLst>
      <p:ext uri="{BB962C8B-B14F-4D97-AF65-F5344CB8AC3E}">
        <p14:creationId xmlns:p14="http://schemas.microsoft.com/office/powerpoint/2010/main" val="263627120"/>
      </p:ext>
    </p:extLst>
  </p:cSld>
  <p:clrMapOvr>
    <a:overrideClrMapping bg1="dk1" tx1="lt1" bg2="dk2" tx2="lt2" accent1="accent1" accent2="accent2" accent3="accent3" accent4="accent4" accent5="accent5" accent6="accent6" hlink="hlink" folHlink="folHlink"/>
  </p:clrMapOvr>
  <p:hf hd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ataPattern_Layout 2_Partner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4572000" y="0"/>
            <a:ext cx="4572000" cy="5161940"/>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3" name="Plus Sign">
            <a:extLst>
              <a:ext uri="{FF2B5EF4-FFF2-40B4-BE49-F238E27FC236}">
                <a16:creationId xmlns:a16="http://schemas.microsoft.com/office/drawing/2014/main" id="{73878F51-A1FF-4F03-BFC1-0F4757F530CF}"/>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3" name="Content Placeholder 7">
            <a:extLst>
              <a:ext uri="{FF2B5EF4-FFF2-40B4-BE49-F238E27FC236}">
                <a16:creationId xmlns:a16="http://schemas.microsoft.com/office/drawing/2014/main" id="{38C4AC8F-C7E3-493D-B9C7-B5756FA52FBE}"/>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571500" y="4817745"/>
            <a:ext cx="274320" cy="27432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136455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ataPattern_Layout 2_Logo_Sand_Pillar">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CA06F31-0E1A-9149-ACD3-7D86651C1407}"/>
              </a:ext>
              <a:ext uri="{C183D7F6-B498-43B3-948B-1728B52AA6E4}">
                <adec:decorative xmlns:adec="http://schemas.microsoft.com/office/drawing/2017/decorative" val="1"/>
              </a:ext>
            </a:extLst>
          </p:cNvPr>
          <p:cNvSpPr/>
          <p:nvPr userDrawn="1"/>
        </p:nvSpPr>
        <p:spPr>
          <a:xfrm>
            <a:off x="4572000" y="0"/>
            <a:ext cx="4572000" cy="5161940"/>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7" name="Rectangle 26">
            <a:extLst>
              <a:ext uri="{FF2B5EF4-FFF2-40B4-BE49-F238E27FC236}">
                <a16:creationId xmlns:a16="http://schemas.microsoft.com/office/drawing/2014/main" id="{A75CD361-93C7-B148-9C85-0A1F2E00CA83}"/>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rgbClr val="F1EFED">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solidFill>
                <a:srgbClr val="E5DBBE"/>
              </a:solidFill>
            </a:endParaRPr>
          </a:p>
        </p:txBody>
      </p:sp>
      <p:sp>
        <p:nvSpPr>
          <p:cNvPr id="32" name="Oracle Logo">
            <a:extLst>
              <a:ext uri="{FF2B5EF4-FFF2-40B4-BE49-F238E27FC236}">
                <a16:creationId xmlns:a16="http://schemas.microsoft.com/office/drawing/2014/main" id="{8ADE0532-314D-423D-B0EC-C32840CFABC1}"/>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7" name="Title 1">
            <a:extLst>
              <a:ext uri="{FF2B5EF4-FFF2-40B4-BE49-F238E27FC236}">
                <a16:creationId xmlns:a16="http://schemas.microsoft.com/office/drawing/2014/main" id="{2F765370-420A-46B9-93ED-9F8A7A0A262A}"/>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48" name="Text Placeholder 21">
            <a:extLst>
              <a:ext uri="{FF2B5EF4-FFF2-40B4-BE49-F238E27FC236}">
                <a16:creationId xmlns:a16="http://schemas.microsoft.com/office/drawing/2014/main" id="{9943C567-0DD0-4ED9-95C1-6733CBD9216E}"/>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9" name="Text Placeholder 21">
            <a:extLst>
              <a:ext uri="{FF2B5EF4-FFF2-40B4-BE49-F238E27FC236}">
                <a16:creationId xmlns:a16="http://schemas.microsoft.com/office/drawing/2014/main" id="{8E649DE8-D12C-4DCC-A38E-BF7D41640B29}"/>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0" name="Text Placeholder 21">
            <a:extLst>
              <a:ext uri="{FF2B5EF4-FFF2-40B4-BE49-F238E27FC236}">
                <a16:creationId xmlns:a16="http://schemas.microsoft.com/office/drawing/2014/main" id="{B03CB249-CD1F-4D2D-BF28-AEC98801DDB0}"/>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51" name="Straight Connector 50">
            <a:extLst>
              <a:ext uri="{FF2B5EF4-FFF2-40B4-BE49-F238E27FC236}">
                <a16:creationId xmlns:a16="http://schemas.microsoft.com/office/drawing/2014/main" id="{855013D9-143A-4FE8-B2FD-EFC323421673}"/>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2" name="Text Placeholder 21">
            <a:extLst>
              <a:ext uri="{FF2B5EF4-FFF2-40B4-BE49-F238E27FC236}">
                <a16:creationId xmlns:a16="http://schemas.microsoft.com/office/drawing/2014/main" id="{C33488E3-5937-4196-B645-0CAB15E0C457}"/>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3" name="Text Placeholder 21">
            <a:extLst>
              <a:ext uri="{FF2B5EF4-FFF2-40B4-BE49-F238E27FC236}">
                <a16:creationId xmlns:a16="http://schemas.microsoft.com/office/drawing/2014/main" id="{463BCDD9-6083-4CB5-BEB4-D08CC2B0FA8D}"/>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54" name="Straight Connector 53">
            <a:extLst>
              <a:ext uri="{FF2B5EF4-FFF2-40B4-BE49-F238E27FC236}">
                <a16:creationId xmlns:a16="http://schemas.microsoft.com/office/drawing/2014/main" id="{57D35B01-51AC-4641-8896-37A85594C6AE}"/>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5" name="Text Placeholder 21">
            <a:extLst>
              <a:ext uri="{FF2B5EF4-FFF2-40B4-BE49-F238E27FC236}">
                <a16:creationId xmlns:a16="http://schemas.microsoft.com/office/drawing/2014/main" id="{375BD1C4-9AC3-489B-9734-63AE4D19610B}"/>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56" name="Text Placeholder 21">
            <a:extLst>
              <a:ext uri="{FF2B5EF4-FFF2-40B4-BE49-F238E27FC236}">
                <a16:creationId xmlns:a16="http://schemas.microsoft.com/office/drawing/2014/main" id="{9C3A3CDE-EFEB-4C22-8072-746D6A5DAD6E}"/>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40" name="Slide Number Placeholder 7">
            <a:extLst>
              <a:ext uri="{FF2B5EF4-FFF2-40B4-BE49-F238E27FC236}">
                <a16:creationId xmlns:a16="http://schemas.microsoft.com/office/drawing/2014/main" id="{E7BCD29C-A6A2-C141-BA0F-A23C850FF95F}"/>
              </a:ext>
            </a:extLst>
          </p:cNvPr>
          <p:cNvSpPr>
            <a:spLocks noGrp="1"/>
          </p:cNvSpPr>
          <p:nvPr>
            <p:ph type="sldNum" sz="quarter" idx="26"/>
          </p:nvPr>
        </p:nvSpPr>
        <p:spPr>
          <a:xfrm>
            <a:off x="571500" y="4817745"/>
            <a:ext cx="274320" cy="274320"/>
          </a:xfrm>
        </p:spPr>
        <p:txBody>
          <a:bodyPr/>
          <a:lstStyle/>
          <a:p>
            <a:fld id="{345D60D9-5372-5F40-9443-0F9AE5BDC3C8}" type="slidenum">
              <a:rPr lang="en-US" smtClean="0"/>
              <a:pPr/>
              <a:t>‹#›</a:t>
            </a:fld>
            <a:endParaRPr lang="en-US" dirty="0"/>
          </a:p>
        </p:txBody>
      </p:sp>
      <p:sp>
        <p:nvSpPr>
          <p:cNvPr id="25" name="Footer Placeholder 4">
            <a:extLst>
              <a:ext uri="{FF2B5EF4-FFF2-40B4-BE49-F238E27FC236}">
                <a16:creationId xmlns:a16="http://schemas.microsoft.com/office/drawing/2014/main" id="{9116182E-3AB0-1845-B171-FA88FFA65E2A}"/>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3" name="Date Placeholder 2">
            <a:extLst>
              <a:ext uri="{FF2B5EF4-FFF2-40B4-BE49-F238E27FC236}">
                <a16:creationId xmlns:a16="http://schemas.microsoft.com/office/drawing/2014/main" id="{E10E45BF-EC6D-5B4C-AE52-DF0A6E3AFFA7}"/>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39527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Quote_Layout 2_2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2856163"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3202782"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4572000" y="-18440"/>
            <a:ext cx="4572000" cy="516194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5086365" y="1358361"/>
            <a:ext cx="3629029" cy="1828057"/>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6453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Quote_Layout 2_Partners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4572000" y="-18440"/>
            <a:ext cx="4572000" cy="516194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5086365" y="1358361"/>
            <a:ext cx="3629029" cy="1828057"/>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603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Quote_Layout 2_Logo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3" name="Rectangle 32">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4572000" y="-18440"/>
            <a:ext cx="4572000" cy="516194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5086365" y="1358361"/>
            <a:ext cx="3629029" cy="1828057"/>
          </a:xfrm>
        </p:spPr>
        <p:txBody>
          <a:bodyPr/>
          <a:lstStyle>
            <a:lvl1pPr>
              <a:defRPr sz="180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709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Quote_Layout 2_2Partners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7" name="Plus Sign">
            <a:extLst>
              <a:ext uri="{FF2B5EF4-FFF2-40B4-BE49-F238E27FC236}">
                <a16:creationId xmlns:a16="http://schemas.microsoft.com/office/drawing/2014/main" id="{67FCE407-DCEC-43D2-A81C-C0E3F2C5C476}"/>
              </a:ext>
              <a:ext uri="{C183D7F6-B498-43B3-948B-1728B52AA6E4}">
                <adec:decorative xmlns:adec="http://schemas.microsoft.com/office/drawing/2017/decorative" val="0"/>
              </a:ext>
            </a:extLst>
          </p:cNvPr>
          <p:cNvSpPr txBox="1"/>
          <p:nvPr userDrawn="1"/>
        </p:nvSpPr>
        <p:spPr>
          <a:xfrm>
            <a:off x="2856163"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9" name="Content Placeholder 7">
            <a:extLst>
              <a:ext uri="{FF2B5EF4-FFF2-40B4-BE49-F238E27FC236}">
                <a16:creationId xmlns:a16="http://schemas.microsoft.com/office/drawing/2014/main" id="{23C0BAB2-5972-4887-8F29-AA5B9CEE9264}"/>
              </a:ext>
            </a:extLst>
          </p:cNvPr>
          <p:cNvSpPr>
            <a:spLocks noGrp="1"/>
          </p:cNvSpPr>
          <p:nvPr>
            <p:ph sz="quarter" idx="30" hasCustomPrompt="1"/>
          </p:nvPr>
        </p:nvSpPr>
        <p:spPr>
          <a:xfrm>
            <a:off x="3202782"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4572000" y="-18440"/>
            <a:ext cx="4572000" cy="516194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5086365" y="1358361"/>
            <a:ext cx="3629029" cy="1828057"/>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418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Quote_Layout 2_Partner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4" name="Plus Sign">
            <a:extLst>
              <a:ext uri="{FF2B5EF4-FFF2-40B4-BE49-F238E27FC236}">
                <a16:creationId xmlns:a16="http://schemas.microsoft.com/office/drawing/2014/main" id="{DD192757-995B-44C2-A0C0-B815258705E2}"/>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5" name="Content Placeholder 7">
            <a:extLst>
              <a:ext uri="{FF2B5EF4-FFF2-40B4-BE49-F238E27FC236}">
                <a16:creationId xmlns:a16="http://schemas.microsoft.com/office/drawing/2014/main" id="{27A03B0C-035F-4B09-8E29-73CEBA25A456}"/>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4572000" y="-18440"/>
            <a:ext cx="4572000" cy="516194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5086365" y="1358361"/>
            <a:ext cx="3629029" cy="1828057"/>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385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Quote_Layout 2_Logo_Sand_Pillar">
    <p:bg>
      <p:bgPr>
        <a:solidFill>
          <a:schemeClr val="bg2"/>
        </a:solidFill>
        <a:effectLst/>
      </p:bgPr>
    </p:bg>
    <p:spTree>
      <p:nvGrpSpPr>
        <p:cNvPr id="1" name=""/>
        <p:cNvGrpSpPr/>
        <p:nvPr/>
      </p:nvGrpSpPr>
      <p:grpSpPr>
        <a:xfrm>
          <a:off x="0" y="0"/>
          <a:ext cx="0" cy="0"/>
          <a:chOff x="0" y="0"/>
          <a:chExt cx="0" cy="0"/>
        </a:xfrm>
      </p:grpSpPr>
      <p:sp>
        <p:nvSpPr>
          <p:cNvPr id="43" name="Oracle Logo">
            <a:extLst>
              <a:ext uri="{FF2B5EF4-FFF2-40B4-BE49-F238E27FC236}">
                <a16:creationId xmlns:a16="http://schemas.microsoft.com/office/drawing/2014/main" id="{716CB5A7-5DF4-446B-85A4-F9E8AF6B7091}"/>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42" name="Title 1">
            <a:extLst>
              <a:ext uri="{FF2B5EF4-FFF2-40B4-BE49-F238E27FC236}">
                <a16:creationId xmlns:a16="http://schemas.microsoft.com/office/drawing/2014/main" id="{53799748-EFB0-43F5-87BE-F54701B568C8}"/>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2" name="Rectangle 31">
            <a:extLst>
              <a:ext uri="{FF2B5EF4-FFF2-40B4-BE49-F238E27FC236}">
                <a16:creationId xmlns:a16="http://schemas.microsoft.com/office/drawing/2014/main" id="{B6FB1275-B209-A04F-AE66-67FBB37FF0A9}"/>
              </a:ext>
              <a:ext uri="{C183D7F6-B498-43B3-948B-1728B52AA6E4}">
                <adec:decorative xmlns:adec="http://schemas.microsoft.com/office/drawing/2017/decorative" val="1"/>
              </a:ext>
            </a:extLst>
          </p:cNvPr>
          <p:cNvSpPr/>
          <p:nvPr userDrawn="1"/>
        </p:nvSpPr>
        <p:spPr>
          <a:xfrm>
            <a:off x="4572000" y="-9220"/>
            <a:ext cx="4572000" cy="515272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3" name="Rectangle 32" hidden="1">
            <a:extLst>
              <a:ext uri="{FF2B5EF4-FFF2-40B4-BE49-F238E27FC236}">
                <a16:creationId xmlns:a16="http://schemas.microsoft.com/office/drawing/2014/main" id="{B368C889-7486-F04A-A609-0368012DF578}"/>
              </a:ext>
              <a:ext uri="{C183D7F6-B498-43B3-948B-1728B52AA6E4}">
                <adec:decorative xmlns:adec="http://schemas.microsoft.com/office/drawing/2017/decorative" val="1"/>
              </a:ext>
            </a:extLst>
          </p:cNvPr>
          <p:cNvSpPr/>
          <p:nvPr userDrawn="1"/>
        </p:nvSpPr>
        <p:spPr>
          <a:xfrm>
            <a:off x="4572000" y="-18440"/>
            <a:ext cx="4572000" cy="516194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6" name="Text Placeholder 21">
            <a:extLst>
              <a:ext uri="{FF2B5EF4-FFF2-40B4-BE49-F238E27FC236}">
                <a16:creationId xmlns:a16="http://schemas.microsoft.com/office/drawing/2014/main" id="{236059DB-2ED9-0449-B2AD-7753FF232A9F}"/>
              </a:ext>
            </a:extLst>
          </p:cNvPr>
          <p:cNvSpPr>
            <a:spLocks noGrp="1"/>
          </p:cNvSpPr>
          <p:nvPr>
            <p:ph type="body" sz="quarter" idx="24"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30" name="Text Placeholder 21">
            <a:extLst>
              <a:ext uri="{FF2B5EF4-FFF2-40B4-BE49-F238E27FC236}">
                <a16:creationId xmlns:a16="http://schemas.microsoft.com/office/drawing/2014/main" id="{ED1E00BD-A0B0-2F41-84FF-32EEA5F1D1F2}"/>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4" name="Text Placeholder 21">
            <a:extLst>
              <a:ext uri="{FF2B5EF4-FFF2-40B4-BE49-F238E27FC236}">
                <a16:creationId xmlns:a16="http://schemas.microsoft.com/office/drawing/2014/main" id="{7B8B0603-A47F-0343-AD86-E2ACD51E6720}"/>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39" name="Straight Connector 38">
            <a:extLst>
              <a:ext uri="{FF2B5EF4-FFF2-40B4-BE49-F238E27FC236}">
                <a16:creationId xmlns:a16="http://schemas.microsoft.com/office/drawing/2014/main" id="{90C955F3-B8DD-4D48-AAF6-E22B505F7E8D}"/>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1">
            <a:extLst>
              <a:ext uri="{FF2B5EF4-FFF2-40B4-BE49-F238E27FC236}">
                <a16:creationId xmlns:a16="http://schemas.microsoft.com/office/drawing/2014/main" id="{904C647D-D25C-9342-A633-953F7225E0FD}"/>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6" name="Text Placeholder 21">
            <a:extLst>
              <a:ext uri="{FF2B5EF4-FFF2-40B4-BE49-F238E27FC236}">
                <a16:creationId xmlns:a16="http://schemas.microsoft.com/office/drawing/2014/main" id="{2A4B8FB7-3F58-9947-A2B5-FFFAA5F43F07}"/>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cxnSp>
        <p:nvCxnSpPr>
          <p:cNvPr id="40" name="Straight Connector 39">
            <a:extLst>
              <a:ext uri="{FF2B5EF4-FFF2-40B4-BE49-F238E27FC236}">
                <a16:creationId xmlns:a16="http://schemas.microsoft.com/office/drawing/2014/main" id="{476894C9-856C-EC4A-ACC3-EA809D729D35}"/>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21">
            <a:extLst>
              <a:ext uri="{FF2B5EF4-FFF2-40B4-BE49-F238E27FC236}">
                <a16:creationId xmlns:a16="http://schemas.microsoft.com/office/drawing/2014/main" id="{8D8E7E4D-21A0-A746-B48F-190331EC9368}"/>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38" name="Text Placeholder 21">
            <a:extLst>
              <a:ext uri="{FF2B5EF4-FFF2-40B4-BE49-F238E27FC236}">
                <a16:creationId xmlns:a16="http://schemas.microsoft.com/office/drawing/2014/main" id="{07BD9017-2362-CC47-B28B-80B673D3969D}"/>
              </a:ext>
            </a:extLst>
          </p:cNvPr>
          <p:cNvSpPr>
            <a:spLocks noGrp="1"/>
          </p:cNvSpPr>
          <p:nvPr>
            <p:ph type="body" sz="quarter" idx="25"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sp>
        <p:nvSpPr>
          <p:cNvPr id="4" name="Text Placeholder 3">
            <a:extLst>
              <a:ext uri="{FF2B5EF4-FFF2-40B4-BE49-F238E27FC236}">
                <a16:creationId xmlns:a16="http://schemas.microsoft.com/office/drawing/2014/main" id="{44752376-3C39-BC4E-A080-2D3544F761B3}"/>
              </a:ext>
            </a:extLst>
          </p:cNvPr>
          <p:cNvSpPr>
            <a:spLocks noGrp="1"/>
          </p:cNvSpPr>
          <p:nvPr>
            <p:ph type="body" sz="quarter" idx="20" hasCustomPrompt="1"/>
          </p:nvPr>
        </p:nvSpPr>
        <p:spPr>
          <a:xfrm>
            <a:off x="5086365" y="1358361"/>
            <a:ext cx="3629029" cy="1828057"/>
          </a:xfrm>
        </p:spPr>
        <p:txBody>
          <a:bodyPr/>
          <a:lstStyle>
            <a:lvl1pPr>
              <a:defRPr sz="180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3549317"/>
            <a:ext cx="3629029" cy="202327"/>
          </a:xfrm>
        </p:spPr>
        <p:txBody>
          <a:bodyPr anchor="ctr"/>
          <a:lstStyle>
            <a:lvl1pPr>
              <a:defRPr sz="12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3796200"/>
            <a:ext cx="3629029" cy="202327"/>
          </a:xfrm>
        </p:spPr>
        <p:txBody>
          <a:bodyPr anchor="ctr"/>
          <a:lstStyle>
            <a:lvl1pPr>
              <a:defRPr sz="12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31" name="OTag">
            <a:extLst>
              <a:ext uri="{FF2B5EF4-FFF2-40B4-BE49-F238E27FC236}">
                <a16:creationId xmlns:a16="http://schemas.microsoft.com/office/drawing/2014/main" id="{564C5E79-505C-F44A-BF49-08AFFBAA8DC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5" name="Date Placeholder 2">
            <a:extLst>
              <a:ext uri="{FF2B5EF4-FFF2-40B4-BE49-F238E27FC236}">
                <a16:creationId xmlns:a16="http://schemas.microsoft.com/office/drawing/2014/main" id="{2839A7A1-3E42-3A4F-B657-CF0218D56F1C}"/>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27" name="Footer Placeholder 4">
            <a:extLst>
              <a:ext uri="{FF2B5EF4-FFF2-40B4-BE49-F238E27FC236}">
                <a16:creationId xmlns:a16="http://schemas.microsoft.com/office/drawing/2014/main" id="{030EAEB9-5C84-5B44-B666-3E81D389A7DE}"/>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8" name="Slide Number Placeholder 7">
            <a:extLst>
              <a:ext uri="{FF2B5EF4-FFF2-40B4-BE49-F238E27FC236}">
                <a16:creationId xmlns:a16="http://schemas.microsoft.com/office/drawing/2014/main" id="{3DCACC07-031D-AC47-B497-3509661C6CDF}"/>
              </a:ext>
            </a:extLst>
          </p:cNvPr>
          <p:cNvSpPr>
            <a:spLocks noGrp="1"/>
          </p:cNvSpPr>
          <p:nvPr>
            <p:ph type="sldNum" sz="quarter" idx="27"/>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7391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Photo/Video_Layout 2_2Partners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2856163"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3202782"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1"/>
            <a:ext cx="4572000" cy="257174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0"/>
            <a:ext cx="4572002" cy="2553892"/>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571500" y="4817745"/>
            <a:ext cx="274320" cy="27432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291912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Video_Layout 2_Partner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1"/>
            <a:ext cx="4572000" cy="257174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0"/>
            <a:ext cx="4572002" cy="2553892"/>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571500" y="4817745"/>
            <a:ext cx="274320" cy="27432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97128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ark Title Slide_02">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AB04492-2629-E981-23CE-628CC350E02F}"/>
              </a:ext>
            </a:extLst>
          </p:cNvPr>
          <p:cNvGrpSpPr/>
          <p:nvPr userDrawn="1"/>
        </p:nvGrpSpPr>
        <p:grpSpPr>
          <a:xfrm>
            <a:off x="5818703" y="-3578"/>
            <a:ext cx="3325298" cy="2682802"/>
            <a:chOff x="17035254" y="-7909"/>
            <a:chExt cx="7347159" cy="5927967"/>
          </a:xfrm>
        </p:grpSpPr>
        <p:pic>
          <p:nvPicPr>
            <p:cNvPr id="9" name="Picture 8" descr="A picture containing creativity, art&#10;&#10;Description automatically generated">
              <a:extLst>
                <a:ext uri="{FF2B5EF4-FFF2-40B4-BE49-F238E27FC236}">
                  <a16:creationId xmlns:a16="http://schemas.microsoft.com/office/drawing/2014/main" id="{487DB512-CD4F-EBEA-2EA4-1406CE9327FF}"/>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7035254" y="-1"/>
              <a:ext cx="7347159" cy="5920059"/>
            </a:xfrm>
            <a:prstGeom prst="rect">
              <a:avLst/>
            </a:prstGeom>
          </p:spPr>
        </p:pic>
        <p:pic>
          <p:nvPicPr>
            <p:cNvPr id="13" name="Picture 12" descr="A green and orange shapes on a black background&#10;&#10;Description automatically generated with low confidence">
              <a:extLst>
                <a:ext uri="{FF2B5EF4-FFF2-40B4-BE49-F238E27FC236}">
                  <a16:creationId xmlns:a16="http://schemas.microsoft.com/office/drawing/2014/main" id="{144EEA3C-CFA6-A6DD-7466-8B8E372D6C27}"/>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0043245" y="-7909"/>
              <a:ext cx="4063492" cy="1472524"/>
            </a:xfrm>
            <a:prstGeom prst="rect">
              <a:avLst/>
            </a:prstGeom>
          </p:spPr>
        </p:pic>
      </p:grpSp>
      <p:pic>
        <p:nvPicPr>
          <p:cNvPr id="8" name="Picture 7" descr="A picture containing sketch, black, art&#10;&#10;Description automatically generated">
            <a:extLst>
              <a:ext uri="{FF2B5EF4-FFF2-40B4-BE49-F238E27FC236}">
                <a16:creationId xmlns:a16="http://schemas.microsoft.com/office/drawing/2014/main" id="{EF8E6365-CB0A-CA7C-56FC-A7C1C4CD87E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4179267" y="3946494"/>
            <a:ext cx="4783830" cy="1182972"/>
          </a:xfrm>
          <a:prstGeom prst="rect">
            <a:avLst/>
          </a:prstGeom>
        </p:spPr>
      </p:pic>
      <p:pic>
        <p:nvPicPr>
          <p:cNvPr id="11" name="Picture 10" descr="A drawing of a bird&#10;&#10;Description automatically generated">
            <a:extLst>
              <a:ext uri="{FF2B5EF4-FFF2-40B4-BE49-F238E27FC236}">
                <a16:creationId xmlns:a16="http://schemas.microsoft.com/office/drawing/2014/main" id="{90D381D0-4157-E981-B6E0-05750C9EF4C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0339" t="28891" r="-7568" b="-6170"/>
          <a:stretch/>
        </p:blipFill>
        <p:spPr>
          <a:xfrm flipH="1">
            <a:off x="4223487" y="-3578"/>
            <a:ext cx="3190429" cy="1324212"/>
          </a:xfrm>
          <a:prstGeom prst="rect">
            <a:avLst/>
          </a:prstGeom>
        </p:spPr>
      </p:pic>
      <p:sp>
        <p:nvSpPr>
          <p:cNvPr id="2" name="Title 1"/>
          <p:cNvSpPr>
            <a:spLocks noGrp="1"/>
          </p:cNvSpPr>
          <p:nvPr userDrawn="1">
            <p:ph type="ctrTitle"/>
          </p:nvPr>
        </p:nvSpPr>
        <p:spPr>
          <a:xfrm>
            <a:off x="528874" y="1426343"/>
            <a:ext cx="4292879" cy="1169789"/>
          </a:xfrm>
        </p:spPr>
        <p:txBody>
          <a:bodyPr anchor="t" anchorCtr="0">
            <a:noAutofit/>
          </a:bodyPr>
          <a:lstStyle>
            <a:lvl1pPr algn="l">
              <a:defRPr lang="en-US" sz="3200" dirty="0"/>
            </a:lvl1pPr>
          </a:lstStyle>
          <a:p>
            <a:r>
              <a:rPr lang="en-GB"/>
              <a:t>Click to edit Master title style</a:t>
            </a:r>
            <a:endParaRPr lang="en-US" dirty="0"/>
          </a:p>
        </p:txBody>
      </p:sp>
      <p:sp>
        <p:nvSpPr>
          <p:cNvPr id="3" name="Subtitle 2"/>
          <p:cNvSpPr>
            <a:spLocks noGrp="1"/>
          </p:cNvSpPr>
          <p:nvPr userDrawn="1">
            <p:ph type="subTitle" idx="1"/>
          </p:nvPr>
        </p:nvSpPr>
        <p:spPr>
          <a:xfrm>
            <a:off x="528874" y="3162059"/>
            <a:ext cx="4292879" cy="1241822"/>
          </a:xfrm>
        </p:spPr>
        <p:txBody>
          <a:bodyPr>
            <a:noAutofit/>
          </a:bodyPr>
          <a:lstStyle>
            <a:lvl1pPr marL="0" indent="0" algn="l">
              <a:lnSpc>
                <a:spcPct val="120000"/>
              </a:lnSpc>
              <a:spcBef>
                <a:spcPts val="75"/>
              </a:spcBef>
              <a:buNone/>
              <a:defRPr sz="1200">
                <a:solidFill>
                  <a:schemeClr val="tx1"/>
                </a:solidFill>
              </a:defRPr>
            </a:lvl1pPr>
            <a:lvl2pPr marL="342869" indent="0" algn="ctr">
              <a:buNone/>
              <a:defRPr sz="1500"/>
            </a:lvl2pPr>
            <a:lvl3pPr marL="685739" indent="0" algn="ctr">
              <a:buNone/>
              <a:defRPr sz="1350"/>
            </a:lvl3pPr>
            <a:lvl4pPr marL="1028608" indent="0" algn="ctr">
              <a:buNone/>
              <a:defRPr sz="1200"/>
            </a:lvl4pPr>
            <a:lvl5pPr marL="1371477" indent="0" algn="ctr">
              <a:buNone/>
              <a:defRPr sz="1200"/>
            </a:lvl5pPr>
            <a:lvl6pPr marL="1714346"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GB"/>
              <a:t>Click to edit Master subtitle style</a:t>
            </a:r>
            <a:endParaRPr lang="en-US" dirty="0"/>
          </a:p>
        </p:txBody>
      </p:sp>
      <p:sp>
        <p:nvSpPr>
          <p:cNvPr id="15" name="Footer Placeholder 14">
            <a:extLst>
              <a:ext uri="{FF2B5EF4-FFF2-40B4-BE49-F238E27FC236}">
                <a16:creationId xmlns:a16="http://schemas.microsoft.com/office/drawing/2014/main" id="{6DE01FA4-0D3E-1F35-B11D-5E590F38FA43}"/>
              </a:ext>
            </a:extLst>
          </p:cNvPr>
          <p:cNvSpPr>
            <a:spLocks noGrp="1"/>
          </p:cNvSpPr>
          <p:nvPr userDrawn="1">
            <p:ph type="ftr" sz="quarter" idx="1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6" name="Slide Number Placeholder 15">
            <a:extLst>
              <a:ext uri="{FF2B5EF4-FFF2-40B4-BE49-F238E27FC236}">
                <a16:creationId xmlns:a16="http://schemas.microsoft.com/office/drawing/2014/main" id="{7A895009-219B-AB66-7DA1-8C537D9B2214}"/>
              </a:ext>
            </a:extLst>
          </p:cNvPr>
          <p:cNvSpPr>
            <a:spLocks noGrp="1"/>
          </p:cNvSpPr>
          <p:nvPr userDrawn="1">
            <p:ph type="sldNum" sz="quarter" idx="12"/>
          </p:nvPr>
        </p:nvSpPr>
        <p:spPr/>
        <p:txBody>
          <a:bodyPr/>
          <a:lstStyle>
            <a:lvl1pPr>
              <a:defRPr>
                <a:solidFill>
                  <a:schemeClr val="tx1"/>
                </a:solidFill>
              </a:defRPr>
            </a:lvl1pPr>
          </a:lstStyle>
          <a:p>
            <a:fld id="{CFF4B978-1D82-7745-80C5-DBABA6B131D3}" type="slidenum">
              <a:rPr lang="en-US" smtClean="0"/>
              <a:pPr/>
              <a:t>‹#›</a:t>
            </a:fld>
            <a:endParaRPr lang="en-US" dirty="0"/>
          </a:p>
        </p:txBody>
      </p:sp>
      <p:pic>
        <p:nvPicPr>
          <p:cNvPr id="18" name="Picture 17" descr="A green x on a black background&#10;&#10;Description automatically generated">
            <a:extLst>
              <a:ext uri="{FF2B5EF4-FFF2-40B4-BE49-F238E27FC236}">
                <a16:creationId xmlns:a16="http://schemas.microsoft.com/office/drawing/2014/main" id="{B3485B73-DDA3-7A26-8586-04681D263BB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278876" y="1177428"/>
            <a:ext cx="4114424" cy="2605542"/>
          </a:xfrm>
          <a:prstGeom prst="rect">
            <a:avLst/>
          </a:prstGeom>
        </p:spPr>
      </p:pic>
      <p:pic>
        <p:nvPicPr>
          <p:cNvPr id="14" name="Picture 13" descr="A red blob on a black background&#10;&#10;Description automatically generated">
            <a:extLst>
              <a:ext uri="{FF2B5EF4-FFF2-40B4-BE49-F238E27FC236}">
                <a16:creationId xmlns:a16="http://schemas.microsoft.com/office/drawing/2014/main" id="{A2147891-6A4C-DE80-EBFA-BDE535F9A955}"/>
              </a:ext>
            </a:extLst>
          </p:cNvPr>
          <p:cNvPicPr>
            <a:picLocks noChangeAspect="1"/>
          </p:cNvPicPr>
          <p:nvPr userDrawn="1"/>
        </p:nvPicPr>
        <p:blipFill>
          <a:blip r:embed="rId8" cstate="screen">
            <a:alphaModFix amt="85000"/>
            <a:extLst>
              <a:ext uri="{28A0092B-C50C-407E-A947-70E740481C1C}">
                <a14:useLocalDpi xmlns:a14="http://schemas.microsoft.com/office/drawing/2010/main" val="0"/>
              </a:ext>
            </a:extLst>
          </a:blip>
          <a:stretch>
            <a:fillRect/>
          </a:stretch>
        </p:blipFill>
        <p:spPr>
          <a:xfrm>
            <a:off x="4780500" y="977342"/>
            <a:ext cx="2555588" cy="1973298"/>
          </a:xfrm>
          <a:prstGeom prst="rect">
            <a:avLst/>
          </a:prstGeom>
        </p:spPr>
      </p:pic>
      <p:pic>
        <p:nvPicPr>
          <p:cNvPr id="4" name="Graphic 3">
            <a:extLst>
              <a:ext uri="{FF2B5EF4-FFF2-40B4-BE49-F238E27FC236}">
                <a16:creationId xmlns:a16="http://schemas.microsoft.com/office/drawing/2014/main" id="{8A6EB5D6-1D2B-D989-9228-5FAC3247592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6672" y="216148"/>
            <a:ext cx="2276827" cy="1001804"/>
          </a:xfrm>
          <a:prstGeom prst="rect">
            <a:avLst/>
          </a:prstGeom>
        </p:spPr>
      </p:pic>
    </p:spTree>
    <p:extLst>
      <p:ext uri="{BB962C8B-B14F-4D97-AF65-F5344CB8AC3E}">
        <p14:creationId xmlns:p14="http://schemas.microsoft.com/office/powerpoint/2010/main" val="65712208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hoto Collage and Conten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3E6201-54A1-55B1-F18E-413EEFB6DBBE}"/>
              </a:ext>
            </a:extLst>
          </p:cNvPr>
          <p:cNvSpPr>
            <a:spLocks noGrp="1"/>
          </p:cNvSpPr>
          <p:nvPr>
            <p:ph type="body" sz="quarter" idx="30"/>
          </p:nvPr>
        </p:nvSpPr>
        <p:spPr>
          <a:xfrm>
            <a:off x="521527" y="969764"/>
            <a:ext cx="3772146" cy="1080135"/>
          </a:xfrm>
        </p:spPr>
        <p:txBody>
          <a:bodyPr/>
          <a:lstStyle/>
          <a:p>
            <a:pPr lvl="0"/>
            <a:r>
              <a:rPr lang="en-GB"/>
              <a:t>Click to edit Master text styles</a:t>
            </a:r>
          </a:p>
          <a:p>
            <a:pPr lvl="1"/>
            <a:r>
              <a:rPr lang="en-GB"/>
              <a:t>Second level</a:t>
            </a:r>
          </a:p>
          <a:p>
            <a:pPr lvl="2"/>
            <a:r>
              <a:rPr lang="en-GB"/>
              <a:t>Third level</a:t>
            </a:r>
          </a:p>
        </p:txBody>
      </p:sp>
      <p:sp>
        <p:nvSpPr>
          <p:cNvPr id="9" name="Text Placeholder 8">
            <a:extLst>
              <a:ext uri="{FF2B5EF4-FFF2-40B4-BE49-F238E27FC236}">
                <a16:creationId xmlns:a16="http://schemas.microsoft.com/office/drawing/2014/main" id="{B0F8BDC9-AA63-B738-4D83-4E829C135B85}"/>
              </a:ext>
            </a:extLst>
          </p:cNvPr>
          <p:cNvSpPr>
            <a:spLocks noGrp="1"/>
          </p:cNvSpPr>
          <p:nvPr>
            <p:ph type="body" sz="quarter" idx="31"/>
          </p:nvPr>
        </p:nvSpPr>
        <p:spPr>
          <a:xfrm>
            <a:off x="521527" y="2280047"/>
            <a:ext cx="3772146" cy="1080135"/>
          </a:xfrm>
        </p:spPr>
        <p:txBody>
          <a:bodyPr/>
          <a:lstStyle/>
          <a:p>
            <a:pPr lvl="0"/>
            <a:r>
              <a:rPr lang="en-GB"/>
              <a:t>Click to edit Master text styles</a:t>
            </a:r>
          </a:p>
          <a:p>
            <a:pPr lvl="1"/>
            <a:r>
              <a:rPr lang="en-GB"/>
              <a:t>Second level</a:t>
            </a:r>
          </a:p>
          <a:p>
            <a:pPr lvl="2"/>
            <a:r>
              <a:rPr lang="en-GB"/>
              <a:t>Third level</a:t>
            </a:r>
          </a:p>
        </p:txBody>
      </p:sp>
      <p:sp>
        <p:nvSpPr>
          <p:cNvPr id="11" name="Text Placeholder 10">
            <a:extLst>
              <a:ext uri="{FF2B5EF4-FFF2-40B4-BE49-F238E27FC236}">
                <a16:creationId xmlns:a16="http://schemas.microsoft.com/office/drawing/2014/main" id="{CCB5DACB-263D-2207-6123-2192509BB790}"/>
              </a:ext>
            </a:extLst>
          </p:cNvPr>
          <p:cNvSpPr>
            <a:spLocks noGrp="1"/>
          </p:cNvSpPr>
          <p:nvPr>
            <p:ph type="body" sz="quarter" idx="32"/>
          </p:nvPr>
        </p:nvSpPr>
        <p:spPr>
          <a:xfrm>
            <a:off x="521527" y="3554015"/>
            <a:ext cx="3772146" cy="1080135"/>
          </a:xfrm>
        </p:spPr>
        <p:txBody>
          <a:bodyPr/>
          <a:lstStyle>
            <a:lvl3pPr>
              <a:defRPr/>
            </a:lvl3pPr>
          </a:lstStyle>
          <a:p>
            <a:pPr lvl="0"/>
            <a:r>
              <a:rPr lang="en-GB"/>
              <a:t>Click to edit Master text styles</a:t>
            </a:r>
          </a:p>
          <a:p>
            <a:pPr lvl="1"/>
            <a:r>
              <a:rPr lang="en-GB"/>
              <a:t>Second level</a:t>
            </a:r>
          </a:p>
          <a:p>
            <a:pPr lvl="2"/>
            <a:r>
              <a:rPr lang="en-GB"/>
              <a:t>Third level</a:t>
            </a:r>
          </a:p>
        </p:txBody>
      </p:sp>
      <p:sp>
        <p:nvSpPr>
          <p:cNvPr id="18" name="Picture Placeholder 12">
            <a:extLst>
              <a:ext uri="{FF2B5EF4-FFF2-40B4-BE49-F238E27FC236}">
                <a16:creationId xmlns:a16="http://schemas.microsoft.com/office/drawing/2014/main" id="{0DC189E9-8A1D-CE45-9410-653B5F26BD17}"/>
              </a:ext>
            </a:extLst>
          </p:cNvPr>
          <p:cNvSpPr>
            <a:spLocks noGrp="1"/>
          </p:cNvSpPr>
          <p:nvPr>
            <p:ph type="pic" sz="quarter" idx="21" hasCustomPrompt="1"/>
          </p:nvPr>
        </p:nvSpPr>
        <p:spPr>
          <a:xfrm>
            <a:off x="6773179" y="3100223"/>
            <a:ext cx="2370821" cy="2043278"/>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13" name="Picture Placeholder 12">
            <a:extLst>
              <a:ext uri="{FF2B5EF4-FFF2-40B4-BE49-F238E27FC236}">
                <a16:creationId xmlns:a16="http://schemas.microsoft.com/office/drawing/2014/main" id="{4E72CD24-A86E-6D43-8593-8FEA80261DA9}"/>
              </a:ext>
            </a:extLst>
          </p:cNvPr>
          <p:cNvSpPr>
            <a:spLocks noGrp="1"/>
          </p:cNvSpPr>
          <p:nvPr>
            <p:ph type="pic" sz="quarter" idx="15" hasCustomPrompt="1"/>
          </p:nvPr>
        </p:nvSpPr>
        <p:spPr>
          <a:xfrm>
            <a:off x="6773179" y="337"/>
            <a:ext cx="2370821" cy="3045422"/>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15" name="Picture Placeholder 12">
            <a:extLst>
              <a:ext uri="{FF2B5EF4-FFF2-40B4-BE49-F238E27FC236}">
                <a16:creationId xmlns:a16="http://schemas.microsoft.com/office/drawing/2014/main" id="{8F9CF653-4F38-7449-B7A3-AF6238A474D7}"/>
              </a:ext>
            </a:extLst>
          </p:cNvPr>
          <p:cNvSpPr>
            <a:spLocks noGrp="1"/>
          </p:cNvSpPr>
          <p:nvPr>
            <p:ph type="pic" sz="quarter" idx="18" hasCustomPrompt="1"/>
          </p:nvPr>
        </p:nvSpPr>
        <p:spPr>
          <a:xfrm>
            <a:off x="4558328" y="338"/>
            <a:ext cx="2164416" cy="1996552"/>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19" name="Picture Placeholder 12">
            <a:extLst>
              <a:ext uri="{FF2B5EF4-FFF2-40B4-BE49-F238E27FC236}">
                <a16:creationId xmlns:a16="http://schemas.microsoft.com/office/drawing/2014/main" id="{550166B5-3941-4D40-AFF9-154955D9D06C}"/>
              </a:ext>
            </a:extLst>
          </p:cNvPr>
          <p:cNvSpPr>
            <a:spLocks noGrp="1"/>
          </p:cNvSpPr>
          <p:nvPr>
            <p:ph type="pic" sz="quarter" idx="22" hasCustomPrompt="1"/>
          </p:nvPr>
        </p:nvSpPr>
        <p:spPr>
          <a:xfrm>
            <a:off x="4558328" y="2044780"/>
            <a:ext cx="2164416" cy="1996552"/>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0" name="Picture Placeholder 12">
            <a:extLst>
              <a:ext uri="{FF2B5EF4-FFF2-40B4-BE49-F238E27FC236}">
                <a16:creationId xmlns:a16="http://schemas.microsoft.com/office/drawing/2014/main" id="{11679919-DBF0-BC4B-A935-8628E04AFE6C}"/>
              </a:ext>
            </a:extLst>
          </p:cNvPr>
          <p:cNvSpPr>
            <a:spLocks noGrp="1"/>
          </p:cNvSpPr>
          <p:nvPr>
            <p:ph type="pic" sz="quarter" idx="23" hasCustomPrompt="1"/>
          </p:nvPr>
        </p:nvSpPr>
        <p:spPr>
          <a:xfrm>
            <a:off x="4558328" y="4092828"/>
            <a:ext cx="2164416" cy="1050673"/>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7" name="Slide Number Placeholder 6">
            <a:extLst>
              <a:ext uri="{FF2B5EF4-FFF2-40B4-BE49-F238E27FC236}">
                <a16:creationId xmlns:a16="http://schemas.microsoft.com/office/drawing/2014/main" id="{4EC86FC7-10E3-A84D-908B-D1DBACAAC5C6}"/>
              </a:ext>
            </a:extLst>
          </p:cNvPr>
          <p:cNvSpPr>
            <a:spLocks noGrp="1"/>
          </p:cNvSpPr>
          <p:nvPr>
            <p:ph type="sldNum" sz="quarter" idx="25"/>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5" name="Footer Placeholder 4">
            <a:extLst>
              <a:ext uri="{FF2B5EF4-FFF2-40B4-BE49-F238E27FC236}">
                <a16:creationId xmlns:a16="http://schemas.microsoft.com/office/drawing/2014/main" id="{A1D4ADE8-5E77-AD46-84E4-FF1511FA0E73}"/>
              </a:ext>
            </a:extLst>
          </p:cNvPr>
          <p:cNvSpPr>
            <a:spLocks noGrp="1"/>
          </p:cNvSpPr>
          <p:nvPr>
            <p:ph type="ftr" sz="quarter" idx="24"/>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3" name="Title 2">
            <a:extLst>
              <a:ext uri="{FF2B5EF4-FFF2-40B4-BE49-F238E27FC236}">
                <a16:creationId xmlns:a16="http://schemas.microsoft.com/office/drawing/2014/main" id="{9D2FE682-1620-EF9A-5011-6AB581A10B54}"/>
              </a:ext>
            </a:extLst>
          </p:cNvPr>
          <p:cNvSpPr>
            <a:spLocks noGrp="1"/>
          </p:cNvSpPr>
          <p:nvPr>
            <p:ph type="title"/>
          </p:nvPr>
        </p:nvSpPr>
        <p:spPr>
          <a:xfrm>
            <a:off x="517813" y="445770"/>
            <a:ext cx="4054186" cy="507492"/>
          </a:xfrm>
        </p:spPr>
        <p:txBody>
          <a:bodyPr/>
          <a:lstStyle>
            <a:lvl1pPr>
              <a:defRPr lang="en-US" dirty="0"/>
            </a:lvl1pPr>
          </a:lstStyle>
          <a:p>
            <a:r>
              <a:rPr lang="en-GB"/>
              <a:t>Click to edit Master title style</a:t>
            </a:r>
            <a:endParaRPr lang="en-US" dirty="0"/>
          </a:p>
        </p:txBody>
      </p:sp>
      <p:pic>
        <p:nvPicPr>
          <p:cNvPr id="2" name="Picture 1" descr="A green and red lines on a black background&#10;&#10;Description automatically generated with low confidence">
            <a:extLst>
              <a:ext uri="{FF2B5EF4-FFF2-40B4-BE49-F238E27FC236}">
                <a16:creationId xmlns:a16="http://schemas.microsoft.com/office/drawing/2014/main" id="{84E1CBAC-17F1-EB01-3A2B-91F16AC3879F}"/>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414240" y="0"/>
            <a:ext cx="2152790" cy="1290042"/>
          </a:xfrm>
          <a:prstGeom prst="rect">
            <a:avLst/>
          </a:prstGeom>
        </p:spPr>
      </p:pic>
    </p:spTree>
    <p:extLst>
      <p:ext uri="{BB962C8B-B14F-4D97-AF65-F5344CB8AC3E}">
        <p14:creationId xmlns:p14="http://schemas.microsoft.com/office/powerpoint/2010/main" val="3574400680"/>
      </p:ext>
    </p:extLst>
  </p:cSld>
  <p:clrMapOvr>
    <a:overrideClrMapping bg1="dk1" tx1="lt1" bg2="dk2" tx2="lt2" accent1="accent1" accent2="accent2" accent3="accent3" accent4="accent4" accent5="accent5" accent6="accent6" hlink="hlink" folHlink="folHlink"/>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Video_Layout 2_Logo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1"/>
            <a:ext cx="4572000" cy="257174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0"/>
            <a:ext cx="4572002" cy="2553892"/>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bg2"/>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bg2"/>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bg2"/>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571500" y="4817745"/>
            <a:ext cx="274320" cy="27432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1516757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Video_Layout 2_2Partners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2856163"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3202782"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1"/>
            <a:ext cx="4572000" cy="257174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0"/>
            <a:ext cx="4572002" cy="2553892"/>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571500" y="4817745"/>
            <a:ext cx="274320" cy="27432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359415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hoto/Video_Layout 2_Partner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2856163"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3202782"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1"/>
            <a:ext cx="4572000" cy="257174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0"/>
            <a:ext cx="4572002" cy="2553892"/>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571500" y="4817745"/>
            <a:ext cx="274320" cy="27432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5154854" y="4819203"/>
            <a:ext cx="2057400" cy="272625"/>
          </a:xfrm>
        </p:spPr>
        <p:txBody>
          <a:bodyPr/>
          <a:lstStyle/>
          <a:p>
            <a:r>
              <a:rPr lang="en-US"/>
              <a:t>[Date]</a:t>
            </a:r>
            <a:endParaRPr lang="en-US" dirty="0"/>
          </a:p>
        </p:txBody>
      </p:sp>
    </p:spTree>
    <p:extLst>
      <p:ext uri="{BB962C8B-B14F-4D97-AF65-F5344CB8AC3E}">
        <p14:creationId xmlns:p14="http://schemas.microsoft.com/office/powerpoint/2010/main" val="265507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hoto/Video_Layout 2_Logo_Sand_Pillar">
    <p:bg>
      <p:bgPr>
        <a:solidFill>
          <a:schemeClr val="bg2"/>
        </a:solidFill>
        <a:effectLst/>
      </p:bgPr>
    </p:bg>
    <p:spTree>
      <p:nvGrpSpPr>
        <p:cNvPr id="1" name=""/>
        <p:cNvGrpSpPr/>
        <p:nvPr/>
      </p:nvGrpSpPr>
      <p:grpSpPr>
        <a:xfrm>
          <a:off x="0" y="0"/>
          <a:ext cx="0" cy="0"/>
          <a:chOff x="0" y="0"/>
          <a:chExt cx="0" cy="0"/>
        </a:xfrm>
      </p:grpSpPr>
      <p:sp>
        <p:nvSpPr>
          <p:cNvPr id="35" name="Oracle Logo">
            <a:extLst>
              <a:ext uri="{FF2B5EF4-FFF2-40B4-BE49-F238E27FC236}">
                <a16:creationId xmlns:a16="http://schemas.microsoft.com/office/drawing/2014/main" id="{49C46D5A-5BA2-4F75-B35B-93A877E6018F}"/>
              </a:ext>
            </a:extLst>
          </p:cNvPr>
          <p:cNvSpPr/>
          <p:nvPr userDrawn="1"/>
        </p:nvSpPr>
        <p:spPr>
          <a:xfrm>
            <a:off x="571495" y="802966"/>
            <a:ext cx="661658" cy="86690"/>
          </a:xfrm>
          <a:custGeom>
            <a:avLst/>
            <a:gdLst>
              <a:gd name="connsiteX0" fmla="*/ 380873 w 882210"/>
              <a:gd name="connsiteY0" fmla="*/ 75127 h 115586"/>
              <a:gd name="connsiteX1" fmla="*/ 439139 w 882210"/>
              <a:gd name="connsiteY1" fmla="*/ 75127 h 115586"/>
              <a:gd name="connsiteX2" fmla="*/ 408398 w 882210"/>
              <a:gd name="connsiteY2" fmla="*/ 25026 h 115586"/>
              <a:gd name="connsiteX3" fmla="*/ 351830 w 882210"/>
              <a:gd name="connsiteY3" fmla="*/ 115586 h 115586"/>
              <a:gd name="connsiteX4" fmla="*/ 326003 w 882210"/>
              <a:gd name="connsiteY4" fmla="*/ 115586 h 115586"/>
              <a:gd name="connsiteX5" fmla="*/ 394814 w 882210"/>
              <a:gd name="connsiteY5" fmla="*/ 6914 h 115586"/>
              <a:gd name="connsiteX6" fmla="*/ 417896 w 882210"/>
              <a:gd name="connsiteY6" fmla="*/ 3155 h 115586"/>
              <a:gd name="connsiteX7" fmla="*/ 421624 w 882210"/>
              <a:gd name="connsiteY7" fmla="*/ 6914 h 115586"/>
              <a:gd name="connsiteX8" fmla="*/ 490614 w 882210"/>
              <a:gd name="connsiteY8" fmla="*/ 115586 h 115586"/>
              <a:gd name="connsiteX9" fmla="*/ 464698 w 882210"/>
              <a:gd name="connsiteY9" fmla="*/ 115586 h 115586"/>
              <a:gd name="connsiteX10" fmla="*/ 452544 w 882210"/>
              <a:gd name="connsiteY10" fmla="*/ 95312 h 115586"/>
              <a:gd name="connsiteX11" fmla="*/ 393563 w 882210"/>
              <a:gd name="connsiteY11" fmla="*/ 95312 h 115586"/>
              <a:gd name="connsiteX12" fmla="*/ 380873 w 882210"/>
              <a:gd name="connsiteY12" fmla="*/ 75127 h 115586"/>
              <a:gd name="connsiteX13" fmla="*/ 648253 w 882210"/>
              <a:gd name="connsiteY13" fmla="*/ 95312 h 115586"/>
              <a:gd name="connsiteX14" fmla="*/ 648253 w 882210"/>
              <a:gd name="connsiteY14" fmla="*/ 967 h 115586"/>
              <a:gd name="connsiteX15" fmla="*/ 626359 w 882210"/>
              <a:gd name="connsiteY15" fmla="*/ 967 h 115586"/>
              <a:gd name="connsiteX16" fmla="*/ 626359 w 882210"/>
              <a:gd name="connsiteY16" fmla="*/ 104593 h 115586"/>
              <a:gd name="connsiteX17" fmla="*/ 637619 w 882210"/>
              <a:gd name="connsiteY17" fmla="*/ 115586 h 115586"/>
              <a:gd name="connsiteX18" fmla="*/ 737172 w 882210"/>
              <a:gd name="connsiteY18" fmla="*/ 115586 h 115586"/>
              <a:gd name="connsiteX19" fmla="*/ 750130 w 882210"/>
              <a:gd name="connsiteY19" fmla="*/ 95312 h 115586"/>
              <a:gd name="connsiteX20" fmla="*/ 648253 w 882210"/>
              <a:gd name="connsiteY20" fmla="*/ 95312 h 115586"/>
              <a:gd name="connsiteX21" fmla="*/ 286862 w 882210"/>
              <a:gd name="connsiteY21" fmla="*/ 78461 h 115586"/>
              <a:gd name="connsiteX22" fmla="*/ 325288 w 882210"/>
              <a:gd name="connsiteY22" fmla="*/ 39714 h 115586"/>
              <a:gd name="connsiteX23" fmla="*/ 286862 w 882210"/>
              <a:gd name="connsiteY23" fmla="*/ 967 h 115586"/>
              <a:gd name="connsiteX24" fmla="*/ 191241 w 882210"/>
              <a:gd name="connsiteY24" fmla="*/ 967 h 115586"/>
              <a:gd name="connsiteX25" fmla="*/ 191241 w 882210"/>
              <a:gd name="connsiteY25" fmla="*/ 115586 h 115586"/>
              <a:gd name="connsiteX26" fmla="*/ 213135 w 882210"/>
              <a:gd name="connsiteY26" fmla="*/ 115586 h 115586"/>
              <a:gd name="connsiteX27" fmla="*/ 213135 w 882210"/>
              <a:gd name="connsiteY27" fmla="*/ 21242 h 115586"/>
              <a:gd name="connsiteX28" fmla="*/ 285432 w 882210"/>
              <a:gd name="connsiteY28" fmla="*/ 21242 h 115586"/>
              <a:gd name="connsiteX29" fmla="*/ 302514 w 882210"/>
              <a:gd name="connsiteY29" fmla="*/ 41052 h 115586"/>
              <a:gd name="connsiteX30" fmla="*/ 285432 w 882210"/>
              <a:gd name="connsiteY30" fmla="*/ 58277 h 115586"/>
              <a:gd name="connsiteX31" fmla="*/ 223412 w 882210"/>
              <a:gd name="connsiteY31" fmla="*/ 58277 h 115586"/>
              <a:gd name="connsiteX32" fmla="*/ 288649 w 882210"/>
              <a:gd name="connsiteY32" fmla="*/ 115586 h 115586"/>
              <a:gd name="connsiteX33" fmla="*/ 320373 w 882210"/>
              <a:gd name="connsiteY33" fmla="*/ 115586 h 115586"/>
              <a:gd name="connsiteX34" fmla="*/ 277031 w 882210"/>
              <a:gd name="connsiteY34" fmla="*/ 78461 h 115586"/>
              <a:gd name="connsiteX35" fmla="*/ 286862 w 882210"/>
              <a:gd name="connsiteY35" fmla="*/ 78461 h 115586"/>
              <a:gd name="connsiteX36" fmla="*/ 56836 w 882210"/>
              <a:gd name="connsiteY36" fmla="*/ 115586 h 115586"/>
              <a:gd name="connsiteX37" fmla="*/ 122877 w 882210"/>
              <a:gd name="connsiteY37" fmla="*/ 115586 h 115586"/>
              <a:gd name="connsiteX38" fmla="*/ 179713 w 882210"/>
              <a:gd name="connsiteY38" fmla="*/ 58277 h 115586"/>
              <a:gd name="connsiteX39" fmla="*/ 122877 w 882210"/>
              <a:gd name="connsiteY39" fmla="*/ 967 h 115586"/>
              <a:gd name="connsiteX40" fmla="*/ 56836 w 882210"/>
              <a:gd name="connsiteY40" fmla="*/ 967 h 115586"/>
              <a:gd name="connsiteX41" fmla="*/ 0 w 882210"/>
              <a:gd name="connsiteY41" fmla="*/ 58277 h 115586"/>
              <a:gd name="connsiteX42" fmla="*/ 56836 w 882210"/>
              <a:gd name="connsiteY42" fmla="*/ 115586 h 115586"/>
              <a:gd name="connsiteX43" fmla="*/ 121358 w 882210"/>
              <a:gd name="connsiteY43" fmla="*/ 95402 h 115586"/>
              <a:gd name="connsiteX44" fmla="*/ 58266 w 882210"/>
              <a:gd name="connsiteY44" fmla="*/ 95402 h 115586"/>
              <a:gd name="connsiteX45" fmla="*/ 23306 w 882210"/>
              <a:gd name="connsiteY45" fmla="*/ 56493 h 115586"/>
              <a:gd name="connsiteX46" fmla="*/ 58266 w 882210"/>
              <a:gd name="connsiteY46" fmla="*/ 21242 h 115586"/>
              <a:gd name="connsiteX47" fmla="*/ 121358 w 882210"/>
              <a:gd name="connsiteY47" fmla="*/ 21242 h 115586"/>
              <a:gd name="connsiteX48" fmla="*/ 159945 w 882210"/>
              <a:gd name="connsiteY48" fmla="*/ 56493 h 115586"/>
              <a:gd name="connsiteX49" fmla="*/ 124984 w 882210"/>
              <a:gd name="connsiteY49" fmla="*/ 95402 h 115586"/>
              <a:gd name="connsiteX50" fmla="*/ 121358 w 882210"/>
              <a:gd name="connsiteY50" fmla="*/ 95402 h 115586"/>
              <a:gd name="connsiteX51" fmla="*/ 536190 w 882210"/>
              <a:gd name="connsiteY51" fmla="*/ 115586 h 115586"/>
              <a:gd name="connsiteX52" fmla="*/ 603571 w 882210"/>
              <a:gd name="connsiteY52" fmla="*/ 115586 h 115586"/>
              <a:gd name="connsiteX53" fmla="*/ 616618 w 882210"/>
              <a:gd name="connsiteY53" fmla="*/ 95402 h 115586"/>
              <a:gd name="connsiteX54" fmla="*/ 537709 w 882210"/>
              <a:gd name="connsiteY54" fmla="*/ 95402 h 115586"/>
              <a:gd name="connsiteX55" fmla="*/ 499122 w 882210"/>
              <a:gd name="connsiteY55" fmla="*/ 60150 h 115586"/>
              <a:gd name="connsiteX56" fmla="*/ 534082 w 882210"/>
              <a:gd name="connsiteY56" fmla="*/ 21242 h 115586"/>
              <a:gd name="connsiteX57" fmla="*/ 537709 w 882210"/>
              <a:gd name="connsiteY57" fmla="*/ 21242 h 115586"/>
              <a:gd name="connsiteX58" fmla="*/ 601784 w 882210"/>
              <a:gd name="connsiteY58" fmla="*/ 21242 h 115586"/>
              <a:gd name="connsiteX59" fmla="*/ 614742 w 882210"/>
              <a:gd name="connsiteY59" fmla="*/ 967 h 115586"/>
              <a:gd name="connsiteX60" fmla="*/ 536190 w 882210"/>
              <a:gd name="connsiteY60" fmla="*/ 967 h 115586"/>
              <a:gd name="connsiteX61" fmla="*/ 479354 w 882210"/>
              <a:gd name="connsiteY61" fmla="*/ 58277 h 115586"/>
              <a:gd name="connsiteX62" fmla="*/ 536190 w 882210"/>
              <a:gd name="connsiteY62" fmla="*/ 115586 h 115586"/>
              <a:gd name="connsiteX63" fmla="*/ 803391 w 882210"/>
              <a:gd name="connsiteY63" fmla="*/ 95402 h 115586"/>
              <a:gd name="connsiteX64" fmla="*/ 767645 w 882210"/>
              <a:gd name="connsiteY64" fmla="*/ 68369 h 115586"/>
              <a:gd name="connsiteX65" fmla="*/ 861389 w 882210"/>
              <a:gd name="connsiteY65" fmla="*/ 68369 h 115586"/>
              <a:gd name="connsiteX66" fmla="*/ 874257 w 882210"/>
              <a:gd name="connsiteY66" fmla="*/ 48094 h 115586"/>
              <a:gd name="connsiteX67" fmla="*/ 768003 w 882210"/>
              <a:gd name="connsiteY67" fmla="*/ 48094 h 115586"/>
              <a:gd name="connsiteX68" fmla="*/ 803748 w 882210"/>
              <a:gd name="connsiteY68" fmla="*/ 21061 h 115586"/>
              <a:gd name="connsiteX69" fmla="*/ 867823 w 882210"/>
              <a:gd name="connsiteY69" fmla="*/ 21061 h 115586"/>
              <a:gd name="connsiteX70" fmla="*/ 880334 w 882210"/>
              <a:gd name="connsiteY70" fmla="*/ 967 h 115586"/>
              <a:gd name="connsiteX71" fmla="*/ 801961 w 882210"/>
              <a:gd name="connsiteY71" fmla="*/ 967 h 115586"/>
              <a:gd name="connsiteX72" fmla="*/ 745125 w 882210"/>
              <a:gd name="connsiteY72" fmla="*/ 58277 h 115586"/>
              <a:gd name="connsiteX73" fmla="*/ 801961 w 882210"/>
              <a:gd name="connsiteY73" fmla="*/ 115586 h 115586"/>
              <a:gd name="connsiteX74" fmla="*/ 869432 w 882210"/>
              <a:gd name="connsiteY74" fmla="*/ 115586 h 115586"/>
              <a:gd name="connsiteX75" fmla="*/ 882211 w 882210"/>
              <a:gd name="connsiteY75" fmla="*/ 95402 h 115586"/>
              <a:gd name="connsiteX76" fmla="*/ 803480 w 882210"/>
              <a:gd name="connsiteY76" fmla="*/ 95402 h 11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882210" h="115586">
                <a:moveTo>
                  <a:pt x="380873" y="75127"/>
                </a:moveTo>
                <a:lnTo>
                  <a:pt x="439139" y="75127"/>
                </a:lnTo>
                <a:lnTo>
                  <a:pt x="408398" y="25026"/>
                </a:lnTo>
                <a:lnTo>
                  <a:pt x="351830" y="115586"/>
                </a:lnTo>
                <a:lnTo>
                  <a:pt x="326003" y="115586"/>
                </a:lnTo>
                <a:lnTo>
                  <a:pt x="394814" y="6914"/>
                </a:lnTo>
                <a:cubicBezTo>
                  <a:pt x="400159" y="-551"/>
                  <a:pt x="410493" y="-2234"/>
                  <a:pt x="417896" y="3155"/>
                </a:cubicBezTo>
                <a:cubicBezTo>
                  <a:pt x="419330" y="4199"/>
                  <a:pt x="420589" y="5468"/>
                  <a:pt x="421624" y="6914"/>
                </a:cubicBezTo>
                <a:lnTo>
                  <a:pt x="490614" y="115586"/>
                </a:lnTo>
                <a:lnTo>
                  <a:pt x="464698" y="115586"/>
                </a:lnTo>
                <a:lnTo>
                  <a:pt x="452544" y="95312"/>
                </a:lnTo>
                <a:lnTo>
                  <a:pt x="393563" y="95312"/>
                </a:lnTo>
                <a:lnTo>
                  <a:pt x="380873" y="75127"/>
                </a:lnTo>
                <a:moveTo>
                  <a:pt x="648253" y="95312"/>
                </a:moveTo>
                <a:lnTo>
                  <a:pt x="648253" y="967"/>
                </a:lnTo>
                <a:lnTo>
                  <a:pt x="626359" y="967"/>
                </a:lnTo>
                <a:lnTo>
                  <a:pt x="626359" y="104593"/>
                </a:lnTo>
                <a:cubicBezTo>
                  <a:pt x="626642" y="110682"/>
                  <a:pt x="631574" y="115498"/>
                  <a:pt x="637619" y="115586"/>
                </a:cubicBezTo>
                <a:lnTo>
                  <a:pt x="737172" y="115586"/>
                </a:lnTo>
                <a:lnTo>
                  <a:pt x="750130" y="95312"/>
                </a:lnTo>
                <a:lnTo>
                  <a:pt x="648253" y="95312"/>
                </a:lnTo>
                <a:moveTo>
                  <a:pt x="286862" y="78461"/>
                </a:moveTo>
                <a:cubicBezTo>
                  <a:pt x="308084" y="78461"/>
                  <a:pt x="325288" y="61113"/>
                  <a:pt x="325288" y="39714"/>
                </a:cubicBezTo>
                <a:cubicBezTo>
                  <a:pt x="325288" y="18315"/>
                  <a:pt x="308084" y="967"/>
                  <a:pt x="286862" y="967"/>
                </a:cubicBezTo>
                <a:lnTo>
                  <a:pt x="191241" y="967"/>
                </a:lnTo>
                <a:lnTo>
                  <a:pt x="191241" y="115586"/>
                </a:lnTo>
                <a:lnTo>
                  <a:pt x="213135" y="115586"/>
                </a:lnTo>
                <a:lnTo>
                  <a:pt x="213135" y="21242"/>
                </a:lnTo>
                <a:lnTo>
                  <a:pt x="285432" y="21242"/>
                </a:lnTo>
                <a:cubicBezTo>
                  <a:pt x="295574" y="21955"/>
                  <a:pt x="303222" y="30825"/>
                  <a:pt x="302514" y="41052"/>
                </a:cubicBezTo>
                <a:cubicBezTo>
                  <a:pt x="301875" y="50285"/>
                  <a:pt x="294588" y="57632"/>
                  <a:pt x="285432" y="58277"/>
                </a:cubicBezTo>
                <a:lnTo>
                  <a:pt x="223412" y="58277"/>
                </a:lnTo>
                <a:lnTo>
                  <a:pt x="288649" y="115586"/>
                </a:lnTo>
                <a:lnTo>
                  <a:pt x="320373" y="115586"/>
                </a:lnTo>
                <a:lnTo>
                  <a:pt x="277031" y="78461"/>
                </a:lnTo>
                <a:lnTo>
                  <a:pt x="286862" y="78461"/>
                </a:lnTo>
                <a:moveTo>
                  <a:pt x="56836" y="115586"/>
                </a:moveTo>
                <a:lnTo>
                  <a:pt x="122877" y="115586"/>
                </a:lnTo>
                <a:cubicBezTo>
                  <a:pt x="154267" y="115586"/>
                  <a:pt x="179713" y="89928"/>
                  <a:pt x="179713" y="58277"/>
                </a:cubicBezTo>
                <a:cubicBezTo>
                  <a:pt x="179713" y="26625"/>
                  <a:pt x="154267" y="967"/>
                  <a:pt x="122877" y="967"/>
                </a:cubicBezTo>
                <a:lnTo>
                  <a:pt x="56836" y="967"/>
                </a:lnTo>
                <a:cubicBezTo>
                  <a:pt x="25446" y="967"/>
                  <a:pt x="0" y="26625"/>
                  <a:pt x="0" y="58277"/>
                </a:cubicBezTo>
                <a:cubicBezTo>
                  <a:pt x="0" y="89928"/>
                  <a:pt x="25446" y="115586"/>
                  <a:pt x="56836" y="115586"/>
                </a:cubicBezTo>
                <a:moveTo>
                  <a:pt x="121358" y="95402"/>
                </a:moveTo>
                <a:lnTo>
                  <a:pt x="58266" y="95402"/>
                </a:lnTo>
                <a:cubicBezTo>
                  <a:pt x="37956" y="94392"/>
                  <a:pt x="22304" y="76972"/>
                  <a:pt x="23306" y="56493"/>
                </a:cubicBezTo>
                <a:cubicBezTo>
                  <a:pt x="24238" y="37427"/>
                  <a:pt x="39358" y="22182"/>
                  <a:pt x="58266" y="21242"/>
                </a:cubicBezTo>
                <a:lnTo>
                  <a:pt x="121358" y="21242"/>
                </a:lnTo>
                <a:cubicBezTo>
                  <a:pt x="141667" y="20232"/>
                  <a:pt x="158943" y="36014"/>
                  <a:pt x="159945" y="56493"/>
                </a:cubicBezTo>
                <a:cubicBezTo>
                  <a:pt x="160946" y="76972"/>
                  <a:pt x="145294" y="94392"/>
                  <a:pt x="124984" y="95402"/>
                </a:cubicBezTo>
                <a:cubicBezTo>
                  <a:pt x="123776" y="95462"/>
                  <a:pt x="122566" y="95462"/>
                  <a:pt x="121358" y="95402"/>
                </a:cubicBezTo>
                <a:moveTo>
                  <a:pt x="536190" y="115586"/>
                </a:moveTo>
                <a:lnTo>
                  <a:pt x="603571" y="115586"/>
                </a:lnTo>
                <a:lnTo>
                  <a:pt x="616618" y="95402"/>
                </a:lnTo>
                <a:lnTo>
                  <a:pt x="537709" y="95402"/>
                </a:lnTo>
                <a:cubicBezTo>
                  <a:pt x="517399" y="96411"/>
                  <a:pt x="500123" y="80629"/>
                  <a:pt x="499122" y="60150"/>
                </a:cubicBezTo>
                <a:cubicBezTo>
                  <a:pt x="498120" y="39671"/>
                  <a:pt x="513773" y="22251"/>
                  <a:pt x="534082" y="21242"/>
                </a:cubicBezTo>
                <a:cubicBezTo>
                  <a:pt x="535290" y="21182"/>
                  <a:pt x="536501" y="21182"/>
                  <a:pt x="537709" y="21242"/>
                </a:cubicBezTo>
                <a:lnTo>
                  <a:pt x="601784" y="21242"/>
                </a:lnTo>
                <a:lnTo>
                  <a:pt x="614742" y="967"/>
                </a:lnTo>
                <a:lnTo>
                  <a:pt x="536190" y="967"/>
                </a:lnTo>
                <a:cubicBezTo>
                  <a:pt x="504800" y="967"/>
                  <a:pt x="479354" y="26625"/>
                  <a:pt x="479354" y="58277"/>
                </a:cubicBezTo>
                <a:cubicBezTo>
                  <a:pt x="479354" y="89928"/>
                  <a:pt x="504800" y="115586"/>
                  <a:pt x="536190" y="115586"/>
                </a:cubicBezTo>
                <a:moveTo>
                  <a:pt x="803391" y="95402"/>
                </a:moveTo>
                <a:cubicBezTo>
                  <a:pt x="786805" y="95513"/>
                  <a:pt x="772183" y="84455"/>
                  <a:pt x="767645" y="68369"/>
                </a:cubicBezTo>
                <a:lnTo>
                  <a:pt x="861389" y="68369"/>
                </a:lnTo>
                <a:lnTo>
                  <a:pt x="874257" y="48094"/>
                </a:lnTo>
                <a:lnTo>
                  <a:pt x="768003" y="48094"/>
                </a:lnTo>
                <a:cubicBezTo>
                  <a:pt x="772514" y="31990"/>
                  <a:pt x="787153" y="20919"/>
                  <a:pt x="803748" y="21061"/>
                </a:cubicBezTo>
                <a:lnTo>
                  <a:pt x="867823" y="21061"/>
                </a:lnTo>
                <a:lnTo>
                  <a:pt x="880334" y="967"/>
                </a:lnTo>
                <a:lnTo>
                  <a:pt x="801961" y="967"/>
                </a:lnTo>
                <a:cubicBezTo>
                  <a:pt x="770571" y="967"/>
                  <a:pt x="745125" y="26625"/>
                  <a:pt x="745125" y="58277"/>
                </a:cubicBezTo>
                <a:cubicBezTo>
                  <a:pt x="745125" y="89928"/>
                  <a:pt x="770571" y="115586"/>
                  <a:pt x="801961" y="115586"/>
                </a:cubicBezTo>
                <a:lnTo>
                  <a:pt x="869432" y="115586"/>
                </a:lnTo>
                <a:lnTo>
                  <a:pt x="882211" y="95402"/>
                </a:lnTo>
                <a:lnTo>
                  <a:pt x="803480" y="95402"/>
                </a:lnTo>
              </a:path>
            </a:pathLst>
          </a:custGeom>
          <a:solidFill>
            <a:srgbClr val="C74634"/>
          </a:solidFill>
          <a:ln w="8895" cap="flat">
            <a:noFill/>
            <a:prstDash val="solid"/>
            <a:miter/>
          </a:ln>
        </p:spPr>
        <p:txBody>
          <a:bodyPr rtlCol="0" anchor="ctr"/>
          <a:lstStyle/>
          <a:p>
            <a:endParaRPr lang="en-US" sz="996">
              <a:solidFill>
                <a:srgbClr val="C74634"/>
              </a:solidFill>
            </a:endParaRPr>
          </a:p>
        </p:txBody>
      </p:sp>
      <p:sp>
        <p:nvSpPr>
          <p:cNvPr id="37" name="Plus Sign">
            <a:extLst>
              <a:ext uri="{FF2B5EF4-FFF2-40B4-BE49-F238E27FC236}">
                <a16:creationId xmlns:a16="http://schemas.microsoft.com/office/drawing/2014/main" id="{51B37293-D0EA-4111-9ED5-6EFAAC03B88C}"/>
              </a:ext>
            </a:extLst>
          </p:cNvPr>
          <p:cNvSpPr txBox="1"/>
          <p:nvPr userDrawn="1"/>
        </p:nvSpPr>
        <p:spPr>
          <a:xfrm>
            <a:off x="1487698"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38" name="Content Placeholder 7">
            <a:extLst>
              <a:ext uri="{FF2B5EF4-FFF2-40B4-BE49-F238E27FC236}">
                <a16:creationId xmlns:a16="http://schemas.microsoft.com/office/drawing/2014/main" id="{6E5015DB-4AF3-4062-BF41-3800D724F0E3}"/>
              </a:ext>
            </a:extLst>
          </p:cNvPr>
          <p:cNvSpPr>
            <a:spLocks noGrp="1"/>
          </p:cNvSpPr>
          <p:nvPr>
            <p:ph sz="quarter" idx="29" hasCustomPrompt="1"/>
          </p:nvPr>
        </p:nvSpPr>
        <p:spPr>
          <a:xfrm>
            <a:off x="1838325"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39" name="Plus Sign">
            <a:extLst>
              <a:ext uri="{FF2B5EF4-FFF2-40B4-BE49-F238E27FC236}">
                <a16:creationId xmlns:a16="http://schemas.microsoft.com/office/drawing/2014/main" id="{41583AF2-301E-488A-83C4-FFD46C72178B}"/>
              </a:ext>
              <a:ext uri="{C183D7F6-B498-43B3-948B-1728B52AA6E4}">
                <adec:decorative xmlns:adec="http://schemas.microsoft.com/office/drawing/2017/decorative" val="0"/>
              </a:ext>
            </a:extLst>
          </p:cNvPr>
          <p:cNvSpPr txBox="1"/>
          <p:nvPr userDrawn="1"/>
        </p:nvSpPr>
        <p:spPr>
          <a:xfrm>
            <a:off x="2856163" y="696270"/>
            <a:ext cx="300082" cy="323165"/>
          </a:xfrm>
          <a:prstGeom prst="rect">
            <a:avLst/>
          </a:prstGeom>
          <a:noFill/>
        </p:spPr>
        <p:txBody>
          <a:bodyPr wrap="none" rtlCol="0">
            <a:spAutoFit/>
          </a:bodyPr>
          <a:lstStyle/>
          <a:p>
            <a:r>
              <a:rPr lang="en-US" sz="1500" dirty="0">
                <a:latin typeface="Oracle Sans Light" panose="020B0403020204020204" pitchFamily="34" charset="0"/>
                <a:cs typeface="Oracle Sans Light" panose="020B0403020204020204" pitchFamily="34" charset="0"/>
              </a:rPr>
              <a:t>+</a:t>
            </a:r>
          </a:p>
        </p:txBody>
      </p:sp>
      <p:sp>
        <p:nvSpPr>
          <p:cNvPr id="48" name="Content Placeholder 7">
            <a:extLst>
              <a:ext uri="{FF2B5EF4-FFF2-40B4-BE49-F238E27FC236}">
                <a16:creationId xmlns:a16="http://schemas.microsoft.com/office/drawing/2014/main" id="{F11300D1-72E5-460D-98FD-81B9A28A253A}"/>
              </a:ext>
            </a:extLst>
          </p:cNvPr>
          <p:cNvSpPr>
            <a:spLocks noGrp="1"/>
          </p:cNvSpPr>
          <p:nvPr>
            <p:ph sz="quarter" idx="30" hasCustomPrompt="1"/>
          </p:nvPr>
        </p:nvSpPr>
        <p:spPr>
          <a:xfrm>
            <a:off x="3202782" y="664369"/>
            <a:ext cx="931069" cy="349758"/>
          </a:xfrm>
        </p:spPr>
        <p:txBody>
          <a:bodyPr/>
          <a:lstStyle>
            <a:lvl1pPr>
              <a:defRPr sz="600">
                <a:latin typeface="Oracle Sans Light" panose="020B0403020204020204" pitchFamily="34" charset="0"/>
                <a:cs typeface="Oracle Sans Light" panose="020B0403020204020204" pitchFamily="34" charset="0"/>
              </a:defRPr>
            </a:lvl1pPr>
          </a:lstStyle>
          <a:p>
            <a:pPr lvl="0"/>
            <a:r>
              <a:rPr lang="en-US" dirty="0"/>
              <a:t>Click to insert partner logo</a:t>
            </a:r>
          </a:p>
        </p:txBody>
      </p:sp>
      <p:sp>
        <p:nvSpPr>
          <p:cNvPr id="2" name="Rectangle 1">
            <a:extLst>
              <a:ext uri="{FF2B5EF4-FFF2-40B4-BE49-F238E27FC236}">
                <a16:creationId xmlns:a16="http://schemas.microsoft.com/office/drawing/2014/main" id="{848688E9-F02D-F34B-A466-BC7C5A6028DB}"/>
              </a:ext>
              <a:ext uri="{C183D7F6-B498-43B3-948B-1728B52AA6E4}">
                <adec:decorative xmlns:adec="http://schemas.microsoft.com/office/drawing/2017/decorative" val="1"/>
              </a:ext>
            </a:extLst>
          </p:cNvPr>
          <p:cNvSpPr/>
          <p:nvPr userDrawn="1"/>
        </p:nvSpPr>
        <p:spPr>
          <a:xfrm>
            <a:off x="4572000" y="2571750"/>
            <a:ext cx="4572000" cy="2571750"/>
          </a:xfrm>
          <a:prstGeom prst="rect">
            <a:avLst/>
          </a:prstGeom>
          <a:solidFill>
            <a:srgbClr val="F1EF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22" name="Rectangle 21">
            <a:extLst>
              <a:ext uri="{FF2B5EF4-FFF2-40B4-BE49-F238E27FC236}">
                <a16:creationId xmlns:a16="http://schemas.microsoft.com/office/drawing/2014/main" id="{B151410C-AC35-B144-944D-2F0C6C92A969}"/>
              </a:ext>
              <a:ext uri="{C183D7F6-B498-43B3-948B-1728B52AA6E4}">
                <adec:decorative xmlns:adec="http://schemas.microsoft.com/office/drawing/2017/decorative" val="1"/>
              </a:ext>
            </a:extLst>
          </p:cNvPr>
          <p:cNvSpPr/>
          <p:nvPr userDrawn="1"/>
        </p:nvSpPr>
        <p:spPr>
          <a:xfrm>
            <a:off x="4572000" y="2571751"/>
            <a:ext cx="4572000" cy="257174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36" name="Title 1">
            <a:extLst>
              <a:ext uri="{FF2B5EF4-FFF2-40B4-BE49-F238E27FC236}">
                <a16:creationId xmlns:a16="http://schemas.microsoft.com/office/drawing/2014/main" id="{C8DACF52-A95A-424F-80D2-66DC98373461}"/>
              </a:ext>
            </a:extLst>
          </p:cNvPr>
          <p:cNvSpPr>
            <a:spLocks noGrp="1"/>
          </p:cNvSpPr>
          <p:nvPr>
            <p:ph type="title" hasCustomPrompt="1"/>
          </p:nvPr>
        </p:nvSpPr>
        <p:spPr>
          <a:xfrm>
            <a:off x="576517" y="1170175"/>
            <a:ext cx="3558022" cy="617220"/>
          </a:xfrm>
        </p:spPr>
        <p:txBody>
          <a:bodyPr/>
          <a:lstStyle>
            <a:lvl1pPr>
              <a:defRPr>
                <a:solidFill>
                  <a:schemeClr val="accent6"/>
                </a:solidFill>
              </a:defRPr>
            </a:lvl1pPr>
          </a:lstStyle>
          <a:p>
            <a:r>
              <a:rPr lang="en-US" dirty="0"/>
              <a:t>Click to edit title text styles</a:t>
            </a:r>
          </a:p>
        </p:txBody>
      </p:sp>
      <p:sp>
        <p:nvSpPr>
          <p:cNvPr id="30" name="Text Placeholder 21">
            <a:extLst>
              <a:ext uri="{FF2B5EF4-FFF2-40B4-BE49-F238E27FC236}">
                <a16:creationId xmlns:a16="http://schemas.microsoft.com/office/drawing/2014/main" id="{A428DC09-5CBE-E844-926C-3DBD4247BEFD}"/>
              </a:ext>
            </a:extLst>
          </p:cNvPr>
          <p:cNvSpPr>
            <a:spLocks noGrp="1"/>
          </p:cNvSpPr>
          <p:nvPr>
            <p:ph type="body" sz="quarter" idx="25" hasCustomPrompt="1"/>
          </p:nvPr>
        </p:nvSpPr>
        <p:spPr>
          <a:xfrm>
            <a:off x="576517" y="1925971"/>
            <a:ext cx="3571898" cy="1479340"/>
          </a:xfrm>
          <a:prstGeom prst="rect">
            <a:avLst/>
          </a:prstGeom>
        </p:spPr>
        <p:txBody>
          <a:bodyPr lIns="0" tIns="0" rIns="0" bIns="0"/>
          <a:lstStyle>
            <a:lvl1pPr algn="l">
              <a:lnSpc>
                <a:spcPts val="1410"/>
              </a:lnSpc>
              <a:defRPr sz="105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 </a:t>
            </a:r>
            <a:r>
              <a:rPr lang="en-IN" dirty="0" err="1"/>
              <a:t>laboris</a:t>
            </a:r>
            <a:r>
              <a:rPr lang="en-IN" dirty="0"/>
              <a:t> nisi </a:t>
            </a:r>
            <a:r>
              <a:rPr lang="en-IN" dirty="0" err="1"/>
              <a:t>ut</a:t>
            </a:r>
            <a:r>
              <a:rPr lang="en-IN" dirty="0"/>
              <a:t> </a:t>
            </a:r>
            <a:r>
              <a:rPr lang="en-IN" dirty="0" err="1"/>
              <a:t>aliquip</a:t>
            </a:r>
            <a:r>
              <a:rPr lang="en-IN" dirty="0"/>
              <a:t> ex </a:t>
            </a:r>
            <a:r>
              <a:rPr lang="en-IN" dirty="0" err="1"/>
              <a:t>ea</a:t>
            </a:r>
            <a:r>
              <a:rPr lang="en-IN" dirty="0"/>
              <a:t> </a:t>
            </a:r>
            <a:r>
              <a:rPr lang="en-IN" dirty="0" err="1"/>
              <a:t>commodo</a:t>
            </a:r>
            <a:r>
              <a:rPr lang="en-IN" dirty="0"/>
              <a:t> </a:t>
            </a:r>
            <a:r>
              <a:rPr lang="en-IN" dirty="0" err="1"/>
              <a:t>consequat</a:t>
            </a:r>
            <a:r>
              <a:rPr lang="en-IN" dirty="0"/>
              <a:t>. Duis </a:t>
            </a:r>
            <a:r>
              <a:rPr lang="en-IN" dirty="0" err="1"/>
              <a:t>aute</a:t>
            </a:r>
            <a:r>
              <a:rPr lang="en-IN" dirty="0"/>
              <a:t> </a:t>
            </a:r>
            <a:r>
              <a:rPr lang="en-IN" dirty="0" err="1"/>
              <a:t>irure</a:t>
            </a:r>
            <a:r>
              <a:rPr lang="en-IN" dirty="0"/>
              <a:t> </a:t>
            </a:r>
            <a:r>
              <a:rPr lang="en-IN" dirty="0" err="1"/>
              <a:t>dolor</a:t>
            </a:r>
            <a:r>
              <a:rPr lang="en-IN" dirty="0"/>
              <a:t> in </a:t>
            </a:r>
            <a:r>
              <a:rPr lang="en-IN" dirty="0" err="1"/>
              <a:t>reprehenderit</a:t>
            </a:r>
            <a:r>
              <a:rPr lang="en-IN" dirty="0"/>
              <a:t> in </a:t>
            </a:r>
            <a:r>
              <a:rPr lang="en-IN" dirty="0" err="1"/>
              <a:t>voluptate</a:t>
            </a:r>
            <a:r>
              <a:rPr lang="en-IN" dirty="0"/>
              <a:t> </a:t>
            </a:r>
            <a:r>
              <a:rPr lang="en-IN" dirty="0" err="1"/>
              <a:t>velit</a:t>
            </a:r>
            <a:r>
              <a:rPr lang="en-IN" dirty="0"/>
              <a:t> </a:t>
            </a:r>
            <a:r>
              <a:rPr lang="en-IN" dirty="0" err="1"/>
              <a:t>esse</a:t>
            </a:r>
            <a:r>
              <a:rPr lang="en-IN" dirty="0"/>
              <a:t> </a:t>
            </a:r>
            <a:r>
              <a:rPr lang="en-IN" dirty="0" err="1"/>
              <a:t>cillum</a:t>
            </a:r>
            <a:r>
              <a:rPr lang="en-IN" dirty="0"/>
              <a:t> dolore </a:t>
            </a:r>
            <a:r>
              <a:rPr lang="en-IN" dirty="0" err="1"/>
              <a:t>eu</a:t>
            </a:r>
            <a:r>
              <a:rPr lang="en-IN" dirty="0"/>
              <a:t> </a:t>
            </a:r>
            <a:r>
              <a:rPr lang="en-IN" dirty="0" err="1"/>
              <a:t>fugiat</a:t>
            </a:r>
            <a:r>
              <a:rPr lang="en-IN" dirty="0"/>
              <a:t> </a:t>
            </a:r>
            <a:r>
              <a:rPr lang="en-IN" dirty="0" err="1"/>
              <a:t>nulla</a:t>
            </a:r>
            <a:r>
              <a:rPr lang="en-IN" dirty="0"/>
              <a:t> </a:t>
            </a:r>
            <a:r>
              <a:rPr lang="en-IN" dirty="0" err="1"/>
              <a:t>pariatur</a:t>
            </a:r>
            <a:r>
              <a:rPr lang="en-IN" dirty="0"/>
              <a:t>. </a:t>
            </a:r>
            <a:r>
              <a:rPr lang="en-IN" dirty="0" err="1"/>
              <a:t>Excepteur</a:t>
            </a:r>
            <a:r>
              <a:rPr lang="en-IN" dirty="0"/>
              <a:t> </a:t>
            </a:r>
            <a:r>
              <a:rPr lang="en-IN" dirty="0" err="1"/>
              <a:t>sint</a:t>
            </a:r>
            <a:r>
              <a:rPr lang="en-IN" dirty="0"/>
              <a:t> </a:t>
            </a:r>
            <a:r>
              <a:rPr lang="en-IN" dirty="0" err="1"/>
              <a:t>occaecat</a:t>
            </a:r>
            <a:r>
              <a:rPr lang="en-IN" dirty="0"/>
              <a:t> </a:t>
            </a:r>
            <a:r>
              <a:rPr lang="en-IN" dirty="0" err="1"/>
              <a:t>cupidatat</a:t>
            </a:r>
            <a:r>
              <a:rPr lang="en-IN" dirty="0"/>
              <a:t> non </a:t>
            </a:r>
            <a:r>
              <a:rPr lang="en-IN" dirty="0" err="1"/>
              <a:t>proident</a:t>
            </a:r>
            <a:r>
              <a:rPr lang="en-IN" dirty="0"/>
              <a:t>, sunt in culpa qui </a:t>
            </a:r>
            <a:r>
              <a:rPr lang="en-IN" dirty="0" err="1"/>
              <a:t>officia</a:t>
            </a:r>
            <a:r>
              <a:rPr lang="en-IN" dirty="0"/>
              <a:t> </a:t>
            </a:r>
            <a:r>
              <a:rPr lang="en-IN" dirty="0" err="1"/>
              <a:t>deserunt</a:t>
            </a:r>
            <a:r>
              <a:rPr lang="en-IN" dirty="0"/>
              <a:t> </a:t>
            </a:r>
            <a:r>
              <a:rPr lang="en-IN" dirty="0" err="1"/>
              <a:t>mollit</a:t>
            </a:r>
            <a:r>
              <a:rPr lang="en-IN" dirty="0"/>
              <a:t> </a:t>
            </a:r>
            <a:r>
              <a:rPr lang="en-IN" dirty="0" err="1"/>
              <a:t>anim</a:t>
            </a:r>
            <a:r>
              <a:rPr lang="en-IN" dirty="0"/>
              <a:t> id </a:t>
            </a:r>
            <a:r>
              <a:rPr lang="en-IN" dirty="0" err="1"/>
              <a:t>est</a:t>
            </a:r>
            <a:r>
              <a:rPr lang="en-IN" dirty="0"/>
              <a:t> </a:t>
            </a:r>
            <a:r>
              <a:rPr lang="en-IN" dirty="0" err="1"/>
              <a:t>laborum</a:t>
            </a:r>
            <a:r>
              <a:rPr lang="en-IN" dirty="0"/>
              <a:t>.</a:t>
            </a:r>
            <a:endParaRPr lang="en-US" dirty="0"/>
          </a:p>
        </p:txBody>
      </p:sp>
      <p:sp>
        <p:nvSpPr>
          <p:cNvPr id="40" name="Text Placeholder 21">
            <a:extLst>
              <a:ext uri="{FF2B5EF4-FFF2-40B4-BE49-F238E27FC236}">
                <a16:creationId xmlns:a16="http://schemas.microsoft.com/office/drawing/2014/main" id="{CDA80BB3-D720-CE40-A073-6A22F737EC86}"/>
              </a:ext>
            </a:extLst>
          </p:cNvPr>
          <p:cNvSpPr>
            <a:spLocks noGrp="1"/>
          </p:cNvSpPr>
          <p:nvPr>
            <p:ph type="body" sz="quarter" idx="15" hasCustomPrompt="1"/>
          </p:nvPr>
        </p:nvSpPr>
        <p:spPr>
          <a:xfrm>
            <a:off x="576517" y="3737779"/>
            <a:ext cx="1062484"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1" name="Text Placeholder 21">
            <a:extLst>
              <a:ext uri="{FF2B5EF4-FFF2-40B4-BE49-F238E27FC236}">
                <a16:creationId xmlns:a16="http://schemas.microsoft.com/office/drawing/2014/main" id="{CC42886E-82DC-1F43-BF72-C559EE50A5E5}"/>
              </a:ext>
            </a:extLst>
          </p:cNvPr>
          <p:cNvSpPr>
            <a:spLocks noGrp="1"/>
          </p:cNvSpPr>
          <p:nvPr>
            <p:ph type="body" sz="quarter" idx="16" hasCustomPrompt="1"/>
          </p:nvPr>
        </p:nvSpPr>
        <p:spPr>
          <a:xfrm>
            <a:off x="576517" y="4259116"/>
            <a:ext cx="1062484"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6" name="Straight Connector 45">
            <a:extLst>
              <a:ext uri="{FF2B5EF4-FFF2-40B4-BE49-F238E27FC236}">
                <a16:creationId xmlns:a16="http://schemas.microsoft.com/office/drawing/2014/main" id="{B95A95A0-2360-2C40-B852-AD44460015A5}"/>
              </a:ext>
              <a:ext uri="{C183D7F6-B498-43B3-948B-1728B52AA6E4}">
                <adec:decorative xmlns:adec="http://schemas.microsoft.com/office/drawing/2017/decorative" val="1"/>
              </a:ext>
            </a:extLst>
          </p:cNvPr>
          <p:cNvCxnSpPr/>
          <p:nvPr userDrawn="1"/>
        </p:nvCxnSpPr>
        <p:spPr>
          <a:xfrm flipH="1">
            <a:off x="172325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42" name="Text Placeholder 21">
            <a:extLst>
              <a:ext uri="{FF2B5EF4-FFF2-40B4-BE49-F238E27FC236}">
                <a16:creationId xmlns:a16="http://schemas.microsoft.com/office/drawing/2014/main" id="{6953F2BD-6FAB-4941-8FEA-C3434A4C203B}"/>
              </a:ext>
            </a:extLst>
          </p:cNvPr>
          <p:cNvSpPr>
            <a:spLocks noGrp="1"/>
          </p:cNvSpPr>
          <p:nvPr>
            <p:ph type="body" sz="quarter" idx="17" hasCustomPrompt="1"/>
          </p:nvPr>
        </p:nvSpPr>
        <p:spPr>
          <a:xfrm>
            <a:off x="1812635" y="3737779"/>
            <a:ext cx="1060800"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3" name="Text Placeholder 21">
            <a:extLst>
              <a:ext uri="{FF2B5EF4-FFF2-40B4-BE49-F238E27FC236}">
                <a16:creationId xmlns:a16="http://schemas.microsoft.com/office/drawing/2014/main" id="{85FEBA85-0659-5D47-A7B3-B13A30003F65}"/>
              </a:ext>
            </a:extLst>
          </p:cNvPr>
          <p:cNvSpPr>
            <a:spLocks noGrp="1"/>
          </p:cNvSpPr>
          <p:nvPr>
            <p:ph type="body" sz="quarter" idx="18" hasCustomPrompt="1"/>
          </p:nvPr>
        </p:nvSpPr>
        <p:spPr>
          <a:xfrm>
            <a:off x="1812635" y="4259116"/>
            <a:ext cx="1060800"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dirty="0"/>
              <a:t>Text under stat goes here</a:t>
            </a:r>
            <a:endParaRPr lang="en-US" dirty="0"/>
          </a:p>
        </p:txBody>
      </p:sp>
      <p:sp>
        <p:nvSpPr>
          <p:cNvPr id="44" name="Text Placeholder 21">
            <a:extLst>
              <a:ext uri="{FF2B5EF4-FFF2-40B4-BE49-F238E27FC236}">
                <a16:creationId xmlns:a16="http://schemas.microsoft.com/office/drawing/2014/main" id="{07098E35-4BBC-CE4A-B74C-EF98B30E76EA}"/>
              </a:ext>
            </a:extLst>
          </p:cNvPr>
          <p:cNvSpPr>
            <a:spLocks noGrp="1"/>
          </p:cNvSpPr>
          <p:nvPr>
            <p:ph type="body" sz="quarter" idx="19" hasCustomPrompt="1"/>
          </p:nvPr>
        </p:nvSpPr>
        <p:spPr>
          <a:xfrm>
            <a:off x="3048752" y="3737779"/>
            <a:ext cx="1180743" cy="460631"/>
          </a:xfrm>
          <a:prstGeom prst="rect">
            <a:avLst/>
          </a:prstGeom>
        </p:spPr>
        <p:txBody>
          <a:bodyPr lIns="0" tIns="0" rIns="0" bIns="0" anchor="b"/>
          <a:lstStyle>
            <a:lvl1pPr algn="l">
              <a:defRPr sz="1800" b="1" i="0">
                <a:solidFill>
                  <a:schemeClr val="accent4"/>
                </a:solidFill>
                <a:latin typeface="Oracle Sans Extra Bold" panose="020B0503020204020204" pitchFamily="34" charset="0"/>
                <a:cs typeface="Oracle Sans Extra Bold" panose="020B0503020204020204" pitchFamily="34" charset="0"/>
              </a:defRPr>
            </a:lvl1pPr>
          </a:lstStyle>
          <a:p>
            <a:pPr lvl="0"/>
            <a:r>
              <a:rPr lang="en-GB" dirty="0"/>
              <a:t>#Stat</a:t>
            </a:r>
            <a:endParaRPr lang="en-US" dirty="0"/>
          </a:p>
        </p:txBody>
      </p:sp>
      <p:sp>
        <p:nvSpPr>
          <p:cNvPr id="45" name="Text Placeholder 21">
            <a:extLst>
              <a:ext uri="{FF2B5EF4-FFF2-40B4-BE49-F238E27FC236}">
                <a16:creationId xmlns:a16="http://schemas.microsoft.com/office/drawing/2014/main" id="{E1A51299-DF8A-EB4F-B698-7683490E9CF7}"/>
              </a:ext>
            </a:extLst>
          </p:cNvPr>
          <p:cNvSpPr>
            <a:spLocks noGrp="1"/>
          </p:cNvSpPr>
          <p:nvPr>
            <p:ph type="body" sz="quarter" idx="26" hasCustomPrompt="1"/>
          </p:nvPr>
        </p:nvSpPr>
        <p:spPr>
          <a:xfrm>
            <a:off x="3048752" y="4259116"/>
            <a:ext cx="1180743" cy="460631"/>
          </a:xfrm>
          <a:prstGeom prst="rect">
            <a:avLst/>
          </a:prstGeom>
        </p:spPr>
        <p:txBody>
          <a:bodyPr lIns="0" tIns="0" rIns="274320" bIns="0"/>
          <a:lstStyle>
            <a:lvl1pPr algn="l">
              <a:defRPr sz="825" b="0" i="0">
                <a:solidFill>
                  <a:schemeClr val="tx2"/>
                </a:solidFill>
                <a:latin typeface="Oracle Sans Light" panose="020B0403020204020204" pitchFamily="34" charset="0"/>
                <a:cs typeface="Oracle Sans Light" panose="020B0403020204020204" pitchFamily="34" charset="0"/>
              </a:defRPr>
            </a:lvl1pPr>
          </a:lstStyle>
          <a:p>
            <a:pPr lvl="0"/>
            <a:r>
              <a:rPr lang="en-GB"/>
              <a:t>Text under stat goes here</a:t>
            </a:r>
            <a:endParaRPr lang="en-US"/>
          </a:p>
        </p:txBody>
      </p:sp>
      <p:cxnSp>
        <p:nvCxnSpPr>
          <p:cNvPr id="47" name="Straight Connector 46">
            <a:extLst>
              <a:ext uri="{FF2B5EF4-FFF2-40B4-BE49-F238E27FC236}">
                <a16:creationId xmlns:a16="http://schemas.microsoft.com/office/drawing/2014/main" id="{05ABD680-979F-A946-899B-74DF3B26AEB0}"/>
              </a:ext>
              <a:ext uri="{C183D7F6-B498-43B3-948B-1728B52AA6E4}">
                <adec:decorative xmlns:adec="http://schemas.microsoft.com/office/drawing/2017/decorative" val="1"/>
              </a:ext>
            </a:extLst>
          </p:cNvPr>
          <p:cNvCxnSpPr/>
          <p:nvPr userDrawn="1"/>
        </p:nvCxnSpPr>
        <p:spPr>
          <a:xfrm flipH="1">
            <a:off x="2957690" y="3873720"/>
            <a:ext cx="0" cy="756479"/>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1D76B432-E77E-1E47-BE30-3F729C8CD911}"/>
              </a:ext>
            </a:extLst>
          </p:cNvPr>
          <p:cNvSpPr>
            <a:spLocks noGrp="1"/>
          </p:cNvSpPr>
          <p:nvPr>
            <p:ph sz="quarter" idx="23" hasCustomPrompt="1"/>
          </p:nvPr>
        </p:nvSpPr>
        <p:spPr>
          <a:xfrm>
            <a:off x="4571998" y="0"/>
            <a:ext cx="4572002" cy="2553892"/>
          </a:xfrm>
          <a:solidFill>
            <a:schemeClr val="tx1">
              <a:lumMod val="10000"/>
              <a:lumOff val="90000"/>
            </a:schemeClr>
          </a:solidFill>
        </p:spPr>
        <p:txBody>
          <a:bodyPr/>
          <a:lstStyle>
            <a:lvl1pPr>
              <a:defRPr sz="1050" b="0" i="0">
                <a:latin typeface="Oracle Sans Light" panose="020B0403020204020204" pitchFamily="34" charset="0"/>
                <a:cs typeface="Oracle Sans Light" panose="020B0403020204020204" pitchFamily="34" charset="0"/>
              </a:defRPr>
            </a:lvl1pPr>
          </a:lstStyle>
          <a:p>
            <a:pPr lvl="0"/>
            <a:r>
              <a:rPr lang="en-GB" dirty="0"/>
              <a:t>Picture/Video here</a:t>
            </a:r>
            <a:endParaRPr lang="en-US" dirty="0"/>
          </a:p>
        </p:txBody>
      </p:sp>
      <p:sp>
        <p:nvSpPr>
          <p:cNvPr id="23" name="Text Placeholder 3">
            <a:extLst>
              <a:ext uri="{FF2B5EF4-FFF2-40B4-BE49-F238E27FC236}">
                <a16:creationId xmlns:a16="http://schemas.microsoft.com/office/drawing/2014/main" id="{B544B384-379B-D246-825E-82D80E47CA83}"/>
              </a:ext>
            </a:extLst>
          </p:cNvPr>
          <p:cNvSpPr>
            <a:spLocks noGrp="1"/>
          </p:cNvSpPr>
          <p:nvPr>
            <p:ph type="body" sz="quarter" idx="20" hasCustomPrompt="1"/>
          </p:nvPr>
        </p:nvSpPr>
        <p:spPr>
          <a:xfrm>
            <a:off x="5086365" y="2902883"/>
            <a:ext cx="3629029" cy="1018587"/>
          </a:xfrm>
        </p:spPr>
        <p:txBody>
          <a:bodyPr/>
          <a:lstStyle>
            <a:lvl1pPr>
              <a:defRPr sz="1350">
                <a:solidFill>
                  <a:schemeClr val="tx1"/>
                </a:solidFill>
                <a:latin typeface="Georgia" panose="02040502050405020303" pitchFamily="18" charset="0"/>
              </a:defRPr>
            </a:lvl1pPr>
          </a:lstStyle>
          <a:p>
            <a:pPr lvl="0"/>
            <a:r>
              <a:rPr lang="en-GB" dirty="0"/>
              <a:t>“Quote goes up here.</a:t>
            </a:r>
            <a:r>
              <a:rPr lang="en-IN" dirty="0"/>
              <a:t> 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 exercitation </a:t>
            </a:r>
            <a:r>
              <a:rPr lang="en-IN" dirty="0" err="1"/>
              <a:t>ullamco</a:t>
            </a:r>
            <a:r>
              <a:rPr lang="en-IN" dirty="0"/>
              <a:t>.”</a:t>
            </a:r>
            <a:endParaRPr lang="en-US" dirty="0"/>
          </a:p>
        </p:txBody>
      </p:sp>
      <p:sp>
        <p:nvSpPr>
          <p:cNvPr id="18" name="Text Placeholder 3">
            <a:extLst>
              <a:ext uri="{FF2B5EF4-FFF2-40B4-BE49-F238E27FC236}">
                <a16:creationId xmlns:a16="http://schemas.microsoft.com/office/drawing/2014/main" id="{124E7EE1-1F21-A94B-BD4C-80D5579EA0D8}"/>
              </a:ext>
            </a:extLst>
          </p:cNvPr>
          <p:cNvSpPr>
            <a:spLocks noGrp="1"/>
          </p:cNvSpPr>
          <p:nvPr>
            <p:ph type="body" sz="quarter" idx="21" hasCustomPrompt="1"/>
          </p:nvPr>
        </p:nvSpPr>
        <p:spPr>
          <a:xfrm>
            <a:off x="5086365" y="4206717"/>
            <a:ext cx="3629029" cy="202327"/>
          </a:xfrm>
        </p:spPr>
        <p:txBody>
          <a:bodyPr anchor="ctr"/>
          <a:lstStyle>
            <a:lvl1pPr>
              <a:defRPr sz="900" b="1" i="0">
                <a:solidFill>
                  <a:schemeClr val="tx1"/>
                </a:solidFill>
                <a:latin typeface="Oracle Sans" panose="020B0503020204020204" pitchFamily="34" charset="0"/>
                <a:cs typeface="Oracle Sans" panose="020B0503020204020204" pitchFamily="34" charset="0"/>
              </a:defRPr>
            </a:lvl1pPr>
          </a:lstStyle>
          <a:p>
            <a:pPr lvl="0"/>
            <a:r>
              <a:rPr lang="en-US" dirty="0"/>
              <a:t>Person name</a:t>
            </a:r>
          </a:p>
        </p:txBody>
      </p:sp>
      <p:sp>
        <p:nvSpPr>
          <p:cNvPr id="19" name="Text Placeholder 3">
            <a:extLst>
              <a:ext uri="{FF2B5EF4-FFF2-40B4-BE49-F238E27FC236}">
                <a16:creationId xmlns:a16="http://schemas.microsoft.com/office/drawing/2014/main" id="{EECEA0F4-62BE-D045-9B17-E8A1B43697E5}"/>
              </a:ext>
            </a:extLst>
          </p:cNvPr>
          <p:cNvSpPr>
            <a:spLocks noGrp="1"/>
          </p:cNvSpPr>
          <p:nvPr>
            <p:ph type="body" sz="quarter" idx="22" hasCustomPrompt="1"/>
          </p:nvPr>
        </p:nvSpPr>
        <p:spPr>
          <a:xfrm>
            <a:off x="5086365" y="4453600"/>
            <a:ext cx="3629029" cy="202327"/>
          </a:xfrm>
        </p:spPr>
        <p:txBody>
          <a:bodyPr anchor="ctr"/>
          <a:lstStyle>
            <a:lvl1pPr>
              <a:defRPr sz="900" b="0" i="0">
                <a:solidFill>
                  <a:schemeClr val="tx1"/>
                </a:solidFill>
                <a:latin typeface="Oracle Sans Light" panose="020B0403020204020204" pitchFamily="34" charset="0"/>
                <a:cs typeface="Oracle Sans Light" panose="020B0403020204020204" pitchFamily="34" charset="0"/>
              </a:defRPr>
            </a:lvl1pPr>
          </a:lstStyle>
          <a:p>
            <a:pPr lvl="0"/>
            <a:r>
              <a:rPr lang="en-US" dirty="0"/>
              <a:t>Company name</a:t>
            </a:r>
          </a:p>
        </p:txBody>
      </p:sp>
      <p:sp>
        <p:nvSpPr>
          <p:cNvPr id="29" name="Slide Number Placeholder 7">
            <a:extLst>
              <a:ext uri="{FF2B5EF4-FFF2-40B4-BE49-F238E27FC236}">
                <a16:creationId xmlns:a16="http://schemas.microsoft.com/office/drawing/2014/main" id="{7D43D53D-1879-CF48-8DE6-3846758776F3}"/>
              </a:ext>
            </a:extLst>
          </p:cNvPr>
          <p:cNvSpPr>
            <a:spLocks noGrp="1"/>
          </p:cNvSpPr>
          <p:nvPr>
            <p:ph type="sldNum" sz="quarter" idx="28"/>
          </p:nvPr>
        </p:nvSpPr>
        <p:spPr>
          <a:xfrm>
            <a:off x="571500" y="4817745"/>
            <a:ext cx="274320" cy="274320"/>
          </a:xfrm>
        </p:spPr>
        <p:txBody>
          <a:bodyPr/>
          <a:lstStyle/>
          <a:p>
            <a:fld id="{345D60D9-5372-5F40-9443-0F9AE5BDC3C8}" type="slidenum">
              <a:rPr lang="en-US" smtClean="0"/>
              <a:pPr/>
              <a:t>‹#›</a:t>
            </a:fld>
            <a:endParaRPr lang="en-US" dirty="0"/>
          </a:p>
        </p:txBody>
      </p:sp>
      <p:sp>
        <p:nvSpPr>
          <p:cNvPr id="28" name="Footer Placeholder 4">
            <a:extLst>
              <a:ext uri="{FF2B5EF4-FFF2-40B4-BE49-F238E27FC236}">
                <a16:creationId xmlns:a16="http://schemas.microsoft.com/office/drawing/2014/main" id="{46B113C1-4EA6-7B46-88D2-42464EE15996}"/>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7" name="Date Placeholder 2">
            <a:extLst>
              <a:ext uri="{FF2B5EF4-FFF2-40B4-BE49-F238E27FC236}">
                <a16:creationId xmlns:a16="http://schemas.microsoft.com/office/drawing/2014/main" id="{AF4E5109-0D94-FF4F-ABC8-6A63768A3ADF}"/>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5" name="OTag">
            <a:extLst>
              <a:ext uri="{FF2B5EF4-FFF2-40B4-BE49-F238E27FC236}">
                <a16:creationId xmlns:a16="http://schemas.microsoft.com/office/drawing/2014/main" id="{5AD426A1-6EE0-0D4A-821C-AD6230608BA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01407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lor - Small_Quote_Pattern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859810" y="562673"/>
            <a:ext cx="4882487" cy="117713"/>
          </a:xfrm>
          <a:noFill/>
        </p:spPr>
        <p:txBody>
          <a:bodyPr vert="horz" lIns="0" tIns="0" rIns="0" bIns="0" rtlCol="0">
            <a:noAutofit/>
          </a:bodyPr>
          <a:lstStyle>
            <a:lvl1pPr>
              <a:defRPr lang="en-US" sz="900" cap="all" spc="225">
                <a:solidFill>
                  <a:schemeClr val="accent3"/>
                </a:solidFill>
                <a:cs typeface="Oracle Sans Tab Light" panose="020B0403020204020204"/>
              </a:defRPr>
            </a:lvl1pPr>
          </a:lstStyle>
          <a:p>
            <a:pPr marL="0" marR="0" lvl="0" indent="0" fontAlgn="auto">
              <a:spcBef>
                <a:spcPts val="450"/>
              </a:spcBef>
              <a:spcAft>
                <a:spcPts val="0"/>
              </a:spcAft>
              <a:buClrTx/>
              <a:buSzTx/>
              <a:buFont typeface="System Font Regular"/>
              <a:tabLst/>
            </a:pPr>
            <a:r>
              <a:rPr lang="en-US" dirty="0"/>
              <a:t>TITLE GOES HERE</a:t>
            </a:r>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859113" y="3602318"/>
            <a:ext cx="262186" cy="27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845819" y="1059963"/>
            <a:ext cx="4857392" cy="2347655"/>
          </a:xfrm>
        </p:spPr>
        <p:txBody>
          <a:bodyPr lIns="0" rIns="0" anchor="ctr" anchorCtr="0">
            <a:normAutofit/>
          </a:bodyPr>
          <a:lstStyle>
            <a:lvl1pPr marL="0" indent="0">
              <a:lnSpc>
                <a:spcPts val="2250"/>
              </a:lnSpc>
              <a:spcBef>
                <a:spcPct val="0"/>
              </a:spcBef>
              <a:buNone/>
              <a:defRPr sz="1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859112" y="3881278"/>
            <a:ext cx="4844099" cy="199718"/>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859112" y="4111277"/>
            <a:ext cx="4844099" cy="454662"/>
          </a:xfrm>
        </p:spPr>
        <p:txBody>
          <a:bodyPr>
            <a:noAutofit/>
          </a:bodyPr>
          <a:lstStyle>
            <a:lvl1pPr>
              <a:defRPr sz="1125">
                <a:solidFill>
                  <a:schemeClr val="tx2"/>
                </a:solidFill>
              </a:defRPr>
            </a:lvl1pPr>
          </a:lstStyle>
          <a:p>
            <a:pPr lvl="0"/>
            <a:r>
              <a:rPr lang="en-US"/>
              <a:t>Additional information if needed</a:t>
            </a:r>
          </a:p>
        </p:txBody>
      </p:sp>
      <p:sp>
        <p:nvSpPr>
          <p:cNvPr id="3" name="Content Placeholder 2">
            <a:extLst>
              <a:ext uri="{FF2B5EF4-FFF2-40B4-BE49-F238E27FC236}">
                <a16:creationId xmlns:a16="http://schemas.microsoft.com/office/drawing/2014/main" id="{DD865FAA-4AF1-47AE-AA22-F6C75FECB8CB}"/>
              </a:ext>
            </a:extLst>
          </p:cNvPr>
          <p:cNvSpPr>
            <a:spLocks noGrp="1"/>
          </p:cNvSpPr>
          <p:nvPr>
            <p:ph sz="quarter" idx="40" hasCustomPrompt="1"/>
          </p:nvPr>
        </p:nvSpPr>
        <p:spPr>
          <a:xfrm>
            <a:off x="6318647" y="1488281"/>
            <a:ext cx="1875234" cy="1491854"/>
          </a:xfrm>
        </p:spPr>
        <p:txBody>
          <a:bodyPr anchor="t"/>
          <a:lstStyle>
            <a:lvl1pPr algn="ctr">
              <a:defRPr sz="1050"/>
            </a:lvl1pPr>
            <a:lvl5pPr marL="54864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571500" y="4817745"/>
            <a:ext cx="274320" cy="27432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845820" y="4817984"/>
            <a:ext cx="4309034" cy="273844"/>
          </a:xfrm>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5154854" y="4819203"/>
            <a:ext cx="2057400" cy="272625"/>
          </a:xfrm>
        </p:spPr>
        <p:txBody>
          <a:bodyPr/>
          <a:lstStyle>
            <a:lvl1pPr>
              <a:defRPr>
                <a:solidFill>
                  <a:schemeClr val="tx1"/>
                </a:solidFill>
              </a:defRPr>
            </a:lvl1pPr>
          </a:lstStyle>
          <a:p>
            <a:r>
              <a:rPr lang="en-US"/>
              <a:t>[Date]</a:t>
            </a:r>
            <a:endParaRPr lang="en-US" dirty="0"/>
          </a:p>
        </p:txBody>
      </p:sp>
      <p:pic>
        <p:nvPicPr>
          <p:cNvPr id="15" name="OTag">
            <a:extLst>
              <a:ext uri="{FF2B5EF4-FFF2-40B4-BE49-F238E27FC236}">
                <a16:creationId xmlns:a16="http://schemas.microsoft.com/office/drawing/2014/main" id="{12FE17A0-AE9F-4063-A65C-32EF2C806C0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4289777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mall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113DFF4D-BD20-4711-9000-93E23D00A90E}"/>
              </a:ext>
            </a:extLst>
          </p:cNvPr>
          <p:cNvSpPr>
            <a:spLocks noGrp="1"/>
          </p:cNvSpPr>
          <p:nvPr>
            <p:ph type="title" hasCustomPrompt="1"/>
          </p:nvPr>
        </p:nvSpPr>
        <p:spPr>
          <a:xfrm>
            <a:off x="859810" y="562673"/>
            <a:ext cx="4882487" cy="117713"/>
          </a:xfrm>
          <a:noFill/>
        </p:spPr>
        <p:txBody>
          <a:bodyPr vert="horz" lIns="0" tIns="0" rIns="0" bIns="0" rtlCol="0">
            <a:noAutofit/>
          </a:bodyPr>
          <a:lstStyle>
            <a:lvl1pPr>
              <a:defRPr lang="en-US" sz="900" cap="all" spc="225">
                <a:solidFill>
                  <a:srgbClr val="C74634"/>
                </a:solidFill>
                <a:cs typeface="Oracle Sans Tab Light" panose="020B0403020204020204"/>
              </a:defRPr>
            </a:lvl1pPr>
          </a:lstStyle>
          <a:p>
            <a:pPr marL="0" marR="0" lvl="0" indent="0" fontAlgn="auto">
              <a:spcBef>
                <a:spcPts val="45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859113" y="3602318"/>
            <a:ext cx="262186" cy="27432"/>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845819" y="1059963"/>
            <a:ext cx="4857392" cy="2347655"/>
          </a:xfrm>
        </p:spPr>
        <p:txBody>
          <a:bodyPr lIns="0" rIns="0" anchor="ctr" anchorCtr="0">
            <a:normAutofit/>
          </a:bodyPr>
          <a:lstStyle>
            <a:lvl1pPr marL="0" indent="0">
              <a:lnSpc>
                <a:spcPts val="2250"/>
              </a:lnSpc>
              <a:spcBef>
                <a:spcPct val="0"/>
              </a:spcBef>
              <a:buNone/>
              <a:defRPr sz="18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859112" y="3881278"/>
            <a:ext cx="4844099" cy="199718"/>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859112" y="4111277"/>
            <a:ext cx="4844099" cy="454662"/>
          </a:xfrm>
        </p:spPr>
        <p:txBody>
          <a:bodyPr>
            <a:noAutofit/>
          </a:bodyPr>
          <a:lstStyle>
            <a:lvl1pPr>
              <a:defRPr sz="1125">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BC589DA-F03F-4628-B104-E7D5556846ED}"/>
              </a:ext>
            </a:extLst>
          </p:cNvPr>
          <p:cNvSpPr>
            <a:spLocks noGrp="1"/>
          </p:cNvSpPr>
          <p:nvPr>
            <p:ph sz="quarter" idx="40" hasCustomPrompt="1"/>
          </p:nvPr>
        </p:nvSpPr>
        <p:spPr>
          <a:xfrm>
            <a:off x="6318647" y="1488281"/>
            <a:ext cx="1875234" cy="1491854"/>
          </a:xfrm>
        </p:spPr>
        <p:txBody>
          <a:bodyPr anchor="t"/>
          <a:lstStyle>
            <a:lvl1pPr algn="ctr">
              <a:defRPr sz="1050"/>
            </a:lvl1pPr>
            <a:lvl5pPr marL="54864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2A495A1A-BDFA-8A48-8014-006E83FE35E4}"/>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A4041389-12F3-0D42-88E9-CE78F5863322}"/>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12" name="Date Placeholder 2">
            <a:extLst>
              <a:ext uri="{FF2B5EF4-FFF2-40B4-BE49-F238E27FC236}">
                <a16:creationId xmlns:a16="http://schemas.microsoft.com/office/drawing/2014/main" id="{68C1A955-E187-5044-9A38-C461CA74EC06}"/>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8" name="OTag">
            <a:extLst>
              <a:ext uri="{FF2B5EF4-FFF2-40B4-BE49-F238E27FC236}">
                <a16:creationId xmlns:a16="http://schemas.microsoft.com/office/drawing/2014/main" id="{5672C920-EA86-453C-BF8D-1939FA3352B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66186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lor - Medium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ECAF9C2-84C4-49F0-BE75-017FD4DA21AA}"/>
              </a:ext>
            </a:extLst>
          </p:cNvPr>
          <p:cNvSpPr>
            <a:spLocks noGrp="1"/>
          </p:cNvSpPr>
          <p:nvPr>
            <p:ph type="title" hasCustomPrompt="1"/>
          </p:nvPr>
        </p:nvSpPr>
        <p:spPr>
          <a:xfrm>
            <a:off x="859810" y="562673"/>
            <a:ext cx="4882487" cy="117713"/>
          </a:xfrm>
          <a:noFill/>
        </p:spPr>
        <p:txBody>
          <a:bodyPr vert="horz" lIns="0" tIns="0" rIns="0" bIns="0" rtlCol="0">
            <a:noAutofit/>
          </a:bodyPr>
          <a:lstStyle>
            <a:lvl1pPr>
              <a:defRPr lang="en-US" sz="900" cap="all" spc="225">
                <a:solidFill>
                  <a:schemeClr val="accent3"/>
                </a:solidFill>
                <a:cs typeface="Oracle Sans Tab Light" panose="020B0403020204020204"/>
              </a:defRPr>
            </a:lvl1pPr>
          </a:lstStyle>
          <a:p>
            <a:pPr marL="0" marR="0" lvl="0" indent="0" fontAlgn="auto">
              <a:spcBef>
                <a:spcPts val="45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859113" y="3602318"/>
            <a:ext cx="262186" cy="27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845819" y="1059963"/>
            <a:ext cx="4869181" cy="2347655"/>
          </a:xfrm>
        </p:spPr>
        <p:txBody>
          <a:bodyPr lIns="0" rIns="0" anchor="ctr" anchorCtr="0">
            <a:normAutofit/>
          </a:bodyPr>
          <a:lstStyle>
            <a:lvl1pPr marL="0" indent="0">
              <a:lnSpc>
                <a:spcPts val="2550"/>
              </a:lnSpc>
              <a:spcBef>
                <a:spcPct val="0"/>
              </a:spcBef>
              <a:buNone/>
              <a:defRPr sz="21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859112" y="3881278"/>
            <a:ext cx="4855887" cy="199718"/>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859112" y="4111277"/>
            <a:ext cx="4855887" cy="454662"/>
          </a:xfrm>
        </p:spPr>
        <p:txBody>
          <a:bodyPr>
            <a:noAutofit/>
          </a:bodyPr>
          <a:lstStyle>
            <a:lvl1pPr>
              <a:defRPr sz="1125">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CA59A621-C850-428B-949A-E5F25685096A}"/>
              </a:ext>
            </a:extLst>
          </p:cNvPr>
          <p:cNvSpPr>
            <a:spLocks noGrp="1"/>
          </p:cNvSpPr>
          <p:nvPr>
            <p:ph sz="quarter" idx="40" hasCustomPrompt="1"/>
          </p:nvPr>
        </p:nvSpPr>
        <p:spPr>
          <a:xfrm>
            <a:off x="6318647" y="1488281"/>
            <a:ext cx="1875234" cy="1491854"/>
          </a:xfrm>
        </p:spPr>
        <p:txBody>
          <a:bodyPr anchor="t"/>
          <a:lstStyle>
            <a:lvl1pPr algn="ctr">
              <a:defRPr sz="1050"/>
            </a:lvl1pPr>
            <a:lvl5pPr marL="54864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DE6F72B2-16EF-CF49-82EB-1763B2DB6890}"/>
              </a:ext>
            </a:extLst>
          </p:cNvPr>
          <p:cNvSpPr>
            <a:spLocks noGrp="1"/>
          </p:cNvSpPr>
          <p:nvPr>
            <p:ph type="sldNum" sz="quarter" idx="12"/>
          </p:nvPr>
        </p:nvSpPr>
        <p:spPr>
          <a:xfrm>
            <a:off x="571500" y="4817745"/>
            <a:ext cx="274320" cy="27432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21F87FA9-1A43-C640-B642-F3D3B53FB45C}"/>
              </a:ext>
            </a:extLst>
          </p:cNvPr>
          <p:cNvSpPr>
            <a:spLocks noGrp="1"/>
          </p:cNvSpPr>
          <p:nvPr>
            <p:ph type="ftr" sz="quarter" idx="11"/>
          </p:nvPr>
        </p:nvSpPr>
        <p:spPr>
          <a:xfrm>
            <a:off x="845820" y="4817984"/>
            <a:ext cx="4309034" cy="273844"/>
          </a:xfrm>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12" name="Date Placeholder 2">
            <a:extLst>
              <a:ext uri="{FF2B5EF4-FFF2-40B4-BE49-F238E27FC236}">
                <a16:creationId xmlns:a16="http://schemas.microsoft.com/office/drawing/2014/main" id="{E44D3B3F-6999-B442-81F5-B841F2DAC4AC}"/>
              </a:ext>
            </a:extLst>
          </p:cNvPr>
          <p:cNvSpPr>
            <a:spLocks noGrp="1"/>
          </p:cNvSpPr>
          <p:nvPr>
            <p:ph type="dt" sz="half" idx="10"/>
          </p:nvPr>
        </p:nvSpPr>
        <p:spPr>
          <a:xfrm>
            <a:off x="5154854" y="4819203"/>
            <a:ext cx="2057400" cy="272625"/>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B5749326-68DB-449C-BC40-2F5A845C06A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441641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Medium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9A3068E-5550-4224-87ED-0A0F92B1070D}"/>
              </a:ext>
            </a:extLst>
          </p:cNvPr>
          <p:cNvSpPr>
            <a:spLocks noGrp="1"/>
          </p:cNvSpPr>
          <p:nvPr>
            <p:ph type="title" hasCustomPrompt="1"/>
          </p:nvPr>
        </p:nvSpPr>
        <p:spPr>
          <a:xfrm>
            <a:off x="859810" y="562673"/>
            <a:ext cx="4882487" cy="117713"/>
          </a:xfrm>
          <a:noFill/>
        </p:spPr>
        <p:txBody>
          <a:bodyPr vert="horz" lIns="0" tIns="0" rIns="0" bIns="0" rtlCol="0">
            <a:noAutofit/>
          </a:bodyPr>
          <a:lstStyle>
            <a:lvl1pPr>
              <a:defRPr lang="en-US" sz="900" cap="all" spc="225">
                <a:solidFill>
                  <a:srgbClr val="C74634"/>
                </a:solidFill>
                <a:cs typeface="Oracle Sans Tab Light" panose="020B0403020204020204"/>
              </a:defRPr>
            </a:lvl1pPr>
          </a:lstStyle>
          <a:p>
            <a:pPr marL="0" marR="0" lvl="0" indent="0" fontAlgn="auto">
              <a:spcBef>
                <a:spcPts val="45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859113" y="3602318"/>
            <a:ext cx="262186" cy="27432"/>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845819" y="1059963"/>
            <a:ext cx="4869181" cy="2347655"/>
          </a:xfrm>
        </p:spPr>
        <p:txBody>
          <a:bodyPr lIns="0" rIns="0" anchor="ctr" anchorCtr="0">
            <a:normAutofit/>
          </a:bodyPr>
          <a:lstStyle>
            <a:lvl1pPr marL="0" indent="0">
              <a:lnSpc>
                <a:spcPts val="2550"/>
              </a:lnSpc>
              <a:spcBef>
                <a:spcPct val="0"/>
              </a:spcBef>
              <a:buNone/>
              <a:defRPr sz="21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859112" y="3881278"/>
            <a:ext cx="4844099" cy="199718"/>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859112" y="4111277"/>
            <a:ext cx="4844099" cy="454662"/>
          </a:xfrm>
        </p:spPr>
        <p:txBody>
          <a:bodyPr>
            <a:noAutofit/>
          </a:bodyPr>
          <a:lstStyle>
            <a:lvl1pPr>
              <a:defRPr sz="1125">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3ACC5AAE-D263-4873-8C46-9DA7E773333D}"/>
              </a:ext>
            </a:extLst>
          </p:cNvPr>
          <p:cNvSpPr>
            <a:spLocks noGrp="1"/>
          </p:cNvSpPr>
          <p:nvPr>
            <p:ph sz="quarter" idx="40" hasCustomPrompt="1"/>
          </p:nvPr>
        </p:nvSpPr>
        <p:spPr>
          <a:xfrm>
            <a:off x="6318647" y="1488281"/>
            <a:ext cx="1875234" cy="1491854"/>
          </a:xfrm>
        </p:spPr>
        <p:txBody>
          <a:bodyPr anchor="t"/>
          <a:lstStyle>
            <a:lvl1pPr algn="ctr">
              <a:defRPr sz="1050"/>
            </a:lvl1pPr>
            <a:lvl5pPr marL="54864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46FF2DA2-6C15-9340-822A-61968EFB9B53}"/>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BAF9A6BB-DFD8-BE42-BE69-1D833DB5DF38}"/>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12" name="Date Placeholder 2">
            <a:extLst>
              <a:ext uri="{FF2B5EF4-FFF2-40B4-BE49-F238E27FC236}">
                <a16:creationId xmlns:a16="http://schemas.microsoft.com/office/drawing/2014/main" id="{0F124171-1C7B-4D47-848F-D2BC70FAE56C}"/>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8" name="OTag">
            <a:extLst>
              <a:ext uri="{FF2B5EF4-FFF2-40B4-BE49-F238E27FC236}">
                <a16:creationId xmlns:a16="http://schemas.microsoft.com/office/drawing/2014/main" id="{2ECBDDCC-CB35-46C8-9387-71E883D0D056}"/>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77001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lor - Large_Quote_Pattern_Pillar">
    <p:bg>
      <p:bgPr>
        <a:solidFill>
          <a:schemeClr val="accent5"/>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AFB37C8-ABE0-43A3-A0D1-00CA92B03803}"/>
              </a:ext>
            </a:extLst>
          </p:cNvPr>
          <p:cNvSpPr>
            <a:spLocks noGrp="1"/>
          </p:cNvSpPr>
          <p:nvPr>
            <p:ph type="title" hasCustomPrompt="1"/>
          </p:nvPr>
        </p:nvSpPr>
        <p:spPr>
          <a:xfrm>
            <a:off x="859810" y="562673"/>
            <a:ext cx="4882487" cy="117713"/>
          </a:xfrm>
          <a:noFill/>
        </p:spPr>
        <p:txBody>
          <a:bodyPr vert="horz" lIns="0" tIns="0" rIns="0" bIns="0" rtlCol="0">
            <a:noAutofit/>
          </a:bodyPr>
          <a:lstStyle>
            <a:lvl1pPr>
              <a:defRPr lang="en-US" sz="900" cap="all" spc="225">
                <a:solidFill>
                  <a:schemeClr val="accent3"/>
                </a:solidFill>
                <a:cs typeface="Oracle Sans Tab Light" panose="020B0403020204020204"/>
              </a:defRPr>
            </a:lvl1pPr>
          </a:lstStyle>
          <a:p>
            <a:pPr marL="0" marR="0" lvl="0" indent="0" fontAlgn="auto">
              <a:spcBef>
                <a:spcPts val="45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859113" y="3602318"/>
            <a:ext cx="262186" cy="274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chemeClr val="tx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845819" y="1059963"/>
            <a:ext cx="4869181" cy="2347655"/>
          </a:xfrm>
        </p:spPr>
        <p:txBody>
          <a:bodyPr lIns="0" rIns="0" anchor="ctr" anchorCtr="0">
            <a:normAutofit/>
          </a:bodyPr>
          <a:lstStyle>
            <a:lvl1pPr marL="0" indent="0">
              <a:lnSpc>
                <a:spcPts val="2850"/>
              </a:lnSpc>
              <a:spcBef>
                <a:spcPct val="0"/>
              </a:spcBef>
              <a:buNone/>
              <a:defRPr sz="2400" b="0" i="0">
                <a:solidFill>
                  <a:schemeClr val="tx1"/>
                </a:solidFill>
                <a:latin typeface="Georgia" panose="02040502050405020303" pitchFamily="18" charset="0"/>
                <a:ea typeface="Open Sans Light" panose="020B0306030504020204" pitchFamily="34" charset="0"/>
                <a:cs typeface="Oracle Sans" panose="020B05030202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859112" y="3881278"/>
            <a:ext cx="4855887" cy="199718"/>
          </a:xfrm>
        </p:spPr>
        <p:txBody>
          <a:bodyPr>
            <a:noAutofit/>
          </a:bodyPr>
          <a:lstStyle>
            <a:lvl1pPr>
              <a:defRPr b="1">
                <a:solidFill>
                  <a:schemeClr val="tx1"/>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859112" y="4111277"/>
            <a:ext cx="4855887" cy="454662"/>
          </a:xfrm>
        </p:spPr>
        <p:txBody>
          <a:bodyPr>
            <a:noAutofit/>
          </a:bodyPr>
          <a:lstStyle>
            <a:lvl1pPr>
              <a:defRPr sz="1125">
                <a:solidFill>
                  <a:schemeClr val="tx1"/>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0C5509EC-54E9-48C4-A7CC-801E3BB4A602}"/>
              </a:ext>
            </a:extLst>
          </p:cNvPr>
          <p:cNvSpPr>
            <a:spLocks noGrp="1"/>
          </p:cNvSpPr>
          <p:nvPr>
            <p:ph sz="quarter" idx="40" hasCustomPrompt="1"/>
          </p:nvPr>
        </p:nvSpPr>
        <p:spPr>
          <a:xfrm>
            <a:off x="6318647" y="1488281"/>
            <a:ext cx="1875234" cy="1491854"/>
          </a:xfrm>
        </p:spPr>
        <p:txBody>
          <a:bodyPr anchor="t"/>
          <a:lstStyle>
            <a:lvl1pPr algn="ctr">
              <a:defRPr sz="1050"/>
            </a:lvl1pPr>
            <a:lvl5pPr marL="54864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A44C2426-04C4-7140-A611-83E81C06DD97}"/>
              </a:ext>
            </a:extLst>
          </p:cNvPr>
          <p:cNvSpPr>
            <a:spLocks noGrp="1"/>
          </p:cNvSpPr>
          <p:nvPr>
            <p:ph type="sldNum" sz="quarter" idx="12"/>
          </p:nvPr>
        </p:nvSpPr>
        <p:spPr>
          <a:xfrm>
            <a:off x="571500" y="4817745"/>
            <a:ext cx="274320" cy="274320"/>
          </a:xfrm>
        </p:spPr>
        <p:txBody>
          <a:bodyPr/>
          <a:lstStyle>
            <a:lvl1pPr>
              <a:defRPr>
                <a:solidFill>
                  <a:schemeClr val="tx1"/>
                </a:solidFill>
              </a:defRPr>
            </a:lvl1p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088F6C80-3BC9-E14B-AB09-1D7FE37267B7}"/>
              </a:ext>
            </a:extLst>
          </p:cNvPr>
          <p:cNvSpPr>
            <a:spLocks noGrp="1"/>
          </p:cNvSpPr>
          <p:nvPr>
            <p:ph type="ftr" sz="quarter" idx="11"/>
          </p:nvPr>
        </p:nvSpPr>
        <p:spPr>
          <a:xfrm>
            <a:off x="845820" y="4817984"/>
            <a:ext cx="4309034" cy="273844"/>
          </a:xfrm>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12" name="Date Placeholder 2">
            <a:extLst>
              <a:ext uri="{FF2B5EF4-FFF2-40B4-BE49-F238E27FC236}">
                <a16:creationId xmlns:a16="http://schemas.microsoft.com/office/drawing/2014/main" id="{2010F8CA-B8AC-F04D-86AA-CC583334B765}"/>
              </a:ext>
            </a:extLst>
          </p:cNvPr>
          <p:cNvSpPr>
            <a:spLocks noGrp="1"/>
          </p:cNvSpPr>
          <p:nvPr>
            <p:ph type="dt" sz="half" idx="10"/>
          </p:nvPr>
        </p:nvSpPr>
        <p:spPr>
          <a:xfrm>
            <a:off x="5154854" y="4819203"/>
            <a:ext cx="2057400" cy="272625"/>
          </a:xfrm>
        </p:spPr>
        <p:txBody>
          <a:bodyPr/>
          <a:lstStyle>
            <a:lvl1pPr>
              <a:defRPr>
                <a:solidFill>
                  <a:schemeClr val="tx1"/>
                </a:solidFill>
              </a:defRPr>
            </a:lvl1pPr>
          </a:lstStyle>
          <a:p>
            <a:r>
              <a:rPr lang="en-US"/>
              <a:t>[Date]</a:t>
            </a:r>
            <a:endParaRPr lang="en-US" dirty="0"/>
          </a:p>
        </p:txBody>
      </p:sp>
      <p:pic>
        <p:nvPicPr>
          <p:cNvPr id="18" name="OTag">
            <a:extLst>
              <a:ext uri="{FF2B5EF4-FFF2-40B4-BE49-F238E27FC236}">
                <a16:creationId xmlns:a16="http://schemas.microsoft.com/office/drawing/2014/main" id="{F4D655FC-5449-4D4F-BE73-3B6C3E15107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647512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arge_Quote_Pattern_Sand">
    <p:bg>
      <p:bgPr>
        <a:solidFill>
          <a:srgbClr val="F1EFED">
            <a:alpha val="60000"/>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DA6C-8682-42CF-A372-33B0B06376CF}"/>
              </a:ext>
            </a:extLst>
          </p:cNvPr>
          <p:cNvSpPr>
            <a:spLocks noGrp="1"/>
          </p:cNvSpPr>
          <p:nvPr>
            <p:ph type="title" hasCustomPrompt="1"/>
          </p:nvPr>
        </p:nvSpPr>
        <p:spPr>
          <a:xfrm>
            <a:off x="859810" y="562673"/>
            <a:ext cx="4882487" cy="117713"/>
          </a:xfrm>
          <a:noFill/>
        </p:spPr>
        <p:txBody>
          <a:bodyPr vert="horz" lIns="0" tIns="0" rIns="0" bIns="0" rtlCol="0">
            <a:noAutofit/>
          </a:bodyPr>
          <a:lstStyle>
            <a:lvl1pPr>
              <a:defRPr lang="en-US" sz="900" cap="all" spc="225">
                <a:solidFill>
                  <a:srgbClr val="C74634"/>
                </a:solidFill>
                <a:cs typeface="Oracle Sans Tab Light" panose="020B0403020204020204"/>
              </a:defRPr>
            </a:lvl1pPr>
          </a:lstStyle>
          <a:p>
            <a:pPr marL="0" marR="0" lvl="0" indent="0" fontAlgn="auto">
              <a:spcBef>
                <a:spcPts val="450"/>
              </a:spcBef>
              <a:spcAft>
                <a:spcPts val="0"/>
              </a:spcAft>
              <a:buClrTx/>
              <a:buSzTx/>
              <a:buFont typeface="System Font Regular"/>
              <a:tabLst/>
            </a:pPr>
            <a:r>
              <a:rPr lang="en-US" dirty="0"/>
              <a:t>TITLE GOES HERE</a:t>
            </a:r>
          </a:p>
        </p:txBody>
      </p:sp>
      <p:sp>
        <p:nvSpPr>
          <p:cNvPr id="10" name="Rectangle 9">
            <a:extLst>
              <a:ext uri="{FF2B5EF4-FFF2-40B4-BE49-F238E27FC236}">
                <a16:creationId xmlns:a16="http://schemas.microsoft.com/office/drawing/2014/main" id="{F672C966-D4EE-9D41-877E-52F2E6021C26}"/>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5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1" name="Rectangle 10">
            <a:extLst>
              <a:ext uri="{FF2B5EF4-FFF2-40B4-BE49-F238E27FC236}">
                <a16:creationId xmlns:a16="http://schemas.microsoft.com/office/drawing/2014/main" id="{0E6ADCCD-58DB-5E49-88ED-710CB58AC7E9}"/>
              </a:ext>
              <a:ext uri="{C183D7F6-B498-43B3-948B-1728B52AA6E4}">
                <adec:decorative xmlns:adec="http://schemas.microsoft.com/office/drawing/2017/decorative" val="1"/>
              </a:ext>
            </a:extLst>
          </p:cNvPr>
          <p:cNvSpPr/>
          <p:nvPr userDrawn="1"/>
        </p:nvSpPr>
        <p:spPr>
          <a:xfrm>
            <a:off x="859113" y="3602318"/>
            <a:ext cx="262186" cy="27432"/>
          </a:xfrm>
          <a:prstGeom prst="rect">
            <a:avLst/>
          </a:prstGeom>
          <a:solidFill>
            <a:srgbClr val="C746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solidFill>
                <a:schemeClr val="accent1"/>
              </a:solidFill>
            </a:endParaRPr>
          </a:p>
        </p:txBody>
      </p:sp>
      <p:sp>
        <p:nvSpPr>
          <p:cNvPr id="14" name="Text Placeholder 2">
            <a:extLst>
              <a:ext uri="{FF2B5EF4-FFF2-40B4-BE49-F238E27FC236}">
                <a16:creationId xmlns:a16="http://schemas.microsoft.com/office/drawing/2014/main" id="{102A2EB7-3657-F440-B4A0-5FA639EEBBC1}"/>
              </a:ext>
            </a:extLst>
          </p:cNvPr>
          <p:cNvSpPr>
            <a:spLocks noGrp="1"/>
          </p:cNvSpPr>
          <p:nvPr>
            <p:ph type="body" idx="1" hasCustomPrompt="1"/>
          </p:nvPr>
        </p:nvSpPr>
        <p:spPr>
          <a:xfrm>
            <a:off x="845819" y="1059963"/>
            <a:ext cx="4857392" cy="2347655"/>
          </a:xfrm>
        </p:spPr>
        <p:txBody>
          <a:bodyPr lIns="0" rIns="0" anchor="ctr" anchorCtr="0">
            <a:normAutofit/>
          </a:bodyPr>
          <a:lstStyle>
            <a:lvl1pPr marL="0" indent="0">
              <a:lnSpc>
                <a:spcPts val="2850"/>
              </a:lnSpc>
              <a:spcBef>
                <a:spcPct val="0"/>
              </a:spcBef>
              <a:buNone/>
              <a:defRPr sz="2400" b="0" i="0">
                <a:solidFill>
                  <a:schemeClr val="tx2"/>
                </a:solidFill>
                <a:latin typeface="Georgia" panose="02040502050405020303" pitchFamily="18" charset="0"/>
                <a:ea typeface="Open Sans Light" panose="020B0306030504020204" pitchFamily="34" charset="0"/>
                <a:cs typeface="Oracle Sans" panose="020B0503020204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en-US" dirty="0"/>
              <a:t>“Click to add quote. Quotes should ideally be five lines or less.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a:t>
            </a:r>
          </a:p>
        </p:txBody>
      </p:sp>
      <p:sp>
        <p:nvSpPr>
          <p:cNvPr id="21" name="Text Field">
            <a:extLst>
              <a:ext uri="{FF2B5EF4-FFF2-40B4-BE49-F238E27FC236}">
                <a16:creationId xmlns:a16="http://schemas.microsoft.com/office/drawing/2014/main" id="{BB6406BD-135B-C346-95E5-9EC6149BB3E8}"/>
              </a:ext>
            </a:extLst>
          </p:cNvPr>
          <p:cNvSpPr>
            <a:spLocks noGrp="1"/>
          </p:cNvSpPr>
          <p:nvPr>
            <p:ph type="body" sz="quarter" idx="39" hasCustomPrompt="1"/>
          </p:nvPr>
        </p:nvSpPr>
        <p:spPr>
          <a:xfrm>
            <a:off x="859112" y="3881278"/>
            <a:ext cx="4844099" cy="199718"/>
          </a:xfrm>
        </p:spPr>
        <p:txBody>
          <a:bodyPr>
            <a:noAutofit/>
          </a:bodyPr>
          <a:lstStyle>
            <a:lvl1pPr>
              <a:defRPr b="1">
                <a:solidFill>
                  <a:schemeClr val="tx2"/>
                </a:solidFill>
              </a:defRPr>
            </a:lvl1pPr>
          </a:lstStyle>
          <a:p>
            <a:pPr lvl="0"/>
            <a:r>
              <a:rPr lang="en-US" dirty="0"/>
              <a:t>Name of person quoted</a:t>
            </a:r>
          </a:p>
        </p:txBody>
      </p:sp>
      <p:sp>
        <p:nvSpPr>
          <p:cNvPr id="20" name="Text Field">
            <a:extLst>
              <a:ext uri="{FF2B5EF4-FFF2-40B4-BE49-F238E27FC236}">
                <a16:creationId xmlns:a16="http://schemas.microsoft.com/office/drawing/2014/main" id="{B43C728A-1EA8-A34F-8702-A4D3E401FA94}"/>
              </a:ext>
            </a:extLst>
          </p:cNvPr>
          <p:cNvSpPr>
            <a:spLocks noGrp="1"/>
          </p:cNvSpPr>
          <p:nvPr>
            <p:ph type="body" sz="quarter" idx="38" hasCustomPrompt="1"/>
          </p:nvPr>
        </p:nvSpPr>
        <p:spPr>
          <a:xfrm>
            <a:off x="859112" y="4111277"/>
            <a:ext cx="4844099" cy="454662"/>
          </a:xfrm>
        </p:spPr>
        <p:txBody>
          <a:bodyPr>
            <a:noAutofit/>
          </a:bodyPr>
          <a:lstStyle>
            <a:lvl1pPr>
              <a:defRPr sz="1125">
                <a:solidFill>
                  <a:schemeClr val="tx2"/>
                </a:solidFill>
              </a:defRPr>
            </a:lvl1pPr>
          </a:lstStyle>
          <a:p>
            <a:pPr lvl="0"/>
            <a:r>
              <a:rPr lang="en-US"/>
              <a:t>Additional information if needed</a:t>
            </a:r>
          </a:p>
        </p:txBody>
      </p:sp>
      <p:sp>
        <p:nvSpPr>
          <p:cNvPr id="15" name="Content Placeholder 2">
            <a:extLst>
              <a:ext uri="{FF2B5EF4-FFF2-40B4-BE49-F238E27FC236}">
                <a16:creationId xmlns:a16="http://schemas.microsoft.com/office/drawing/2014/main" id="{649850C5-E538-462B-86FC-86CECF9A5761}"/>
              </a:ext>
            </a:extLst>
          </p:cNvPr>
          <p:cNvSpPr>
            <a:spLocks noGrp="1"/>
          </p:cNvSpPr>
          <p:nvPr>
            <p:ph sz="quarter" idx="40" hasCustomPrompt="1"/>
          </p:nvPr>
        </p:nvSpPr>
        <p:spPr>
          <a:xfrm>
            <a:off x="6318647" y="1488281"/>
            <a:ext cx="1875234" cy="1491854"/>
          </a:xfrm>
        </p:spPr>
        <p:txBody>
          <a:bodyPr anchor="t"/>
          <a:lstStyle>
            <a:lvl1pPr algn="ctr">
              <a:defRPr sz="1050"/>
            </a:lvl1pPr>
            <a:lvl5pPr marL="548640" indent="0">
              <a:buNone/>
              <a:defRPr/>
            </a:lvl5pPr>
          </a:lstStyle>
          <a:p>
            <a:r>
              <a:rPr lang="en-US" dirty="0"/>
              <a:t>Company logo here</a:t>
            </a:r>
            <a:br>
              <a:rPr lang="en-US" dirty="0"/>
            </a:br>
            <a:r>
              <a:rPr lang="en-US" dirty="0"/>
              <a:t>Insert a PNG with a transparent background</a:t>
            </a:r>
          </a:p>
        </p:txBody>
      </p:sp>
      <p:sp>
        <p:nvSpPr>
          <p:cNvPr id="17" name="Slide Number Placeholder 7">
            <a:extLst>
              <a:ext uri="{FF2B5EF4-FFF2-40B4-BE49-F238E27FC236}">
                <a16:creationId xmlns:a16="http://schemas.microsoft.com/office/drawing/2014/main" id="{8042D673-76CC-254D-B3D8-9A5C106364F0}"/>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sp>
        <p:nvSpPr>
          <p:cNvPr id="16" name="Footer Placeholder 4">
            <a:extLst>
              <a:ext uri="{FF2B5EF4-FFF2-40B4-BE49-F238E27FC236}">
                <a16:creationId xmlns:a16="http://schemas.microsoft.com/office/drawing/2014/main" id="{4F68EF21-F01A-1C45-B30A-F7FCFFA29F08}"/>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12" name="Date Placeholder 2">
            <a:extLst>
              <a:ext uri="{FF2B5EF4-FFF2-40B4-BE49-F238E27FC236}">
                <a16:creationId xmlns:a16="http://schemas.microsoft.com/office/drawing/2014/main" id="{6E647063-B1A0-704E-87F2-A904E1774EE1}"/>
              </a:ext>
            </a:extLst>
          </p:cNvPr>
          <p:cNvSpPr>
            <a:spLocks noGrp="1"/>
          </p:cNvSpPr>
          <p:nvPr>
            <p:ph type="dt" sz="half" idx="10"/>
          </p:nvPr>
        </p:nvSpPr>
        <p:spPr>
          <a:xfrm>
            <a:off x="5154854" y="4819203"/>
            <a:ext cx="2057400" cy="272625"/>
          </a:xfrm>
        </p:spPr>
        <p:txBody>
          <a:bodyPr/>
          <a:lstStyle/>
          <a:p>
            <a:r>
              <a:rPr lang="en-US"/>
              <a:t>[Date]</a:t>
            </a:r>
            <a:endParaRPr lang="en-US" dirty="0"/>
          </a:p>
        </p:txBody>
      </p:sp>
      <p:pic>
        <p:nvPicPr>
          <p:cNvPr id="18" name="OTag">
            <a:extLst>
              <a:ext uri="{FF2B5EF4-FFF2-40B4-BE49-F238E27FC236}">
                <a16:creationId xmlns:a16="http://schemas.microsoft.com/office/drawing/2014/main" id="{EB10E309-E1AD-4F38-8096-7948500B3EE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18178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art, design&#10;&#10;Description automatically generated with medium confidence">
            <a:extLst>
              <a:ext uri="{FF2B5EF4-FFF2-40B4-BE49-F238E27FC236}">
                <a16:creationId xmlns:a16="http://schemas.microsoft.com/office/drawing/2014/main" id="{8DF232FD-CB40-2DDA-31D5-0F67BDD9133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5400000" flipH="1">
            <a:off x="6517067" y="777574"/>
            <a:ext cx="3404508" cy="1849358"/>
          </a:xfrm>
          <a:prstGeom prst="rect">
            <a:avLst/>
          </a:prstGeom>
        </p:spPr>
      </p:pic>
      <p:sp>
        <p:nvSpPr>
          <p:cNvPr id="15" name="Footer Placeholder 14">
            <a:extLst>
              <a:ext uri="{FF2B5EF4-FFF2-40B4-BE49-F238E27FC236}">
                <a16:creationId xmlns:a16="http://schemas.microsoft.com/office/drawing/2014/main" id="{50758997-1DC3-6F7D-8E44-567EF53AC359}"/>
              </a:ext>
            </a:extLst>
          </p:cNvPr>
          <p:cNvSpPr>
            <a:spLocks noGrp="1"/>
          </p:cNvSpPr>
          <p:nvPr>
            <p:ph type="ftr" sz="quarter" idx="1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6" name="Slide Number Placeholder 15">
            <a:extLst>
              <a:ext uri="{FF2B5EF4-FFF2-40B4-BE49-F238E27FC236}">
                <a16:creationId xmlns:a16="http://schemas.microsoft.com/office/drawing/2014/main" id="{CBE9CBB5-BEF5-658E-DD4F-34F3771AE8B7}"/>
              </a:ext>
            </a:extLst>
          </p:cNvPr>
          <p:cNvSpPr>
            <a:spLocks noGrp="1"/>
          </p:cNvSpPr>
          <p:nvPr>
            <p:ph type="sldNum" sz="quarter" idx="1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ext Placeholder 2">
            <a:extLst>
              <a:ext uri="{FF2B5EF4-FFF2-40B4-BE49-F238E27FC236}">
                <a16:creationId xmlns:a16="http://schemas.microsoft.com/office/drawing/2014/main" id="{7631E284-5597-59F5-000E-EC9F62552343}"/>
              </a:ext>
            </a:extLst>
          </p:cNvPr>
          <p:cNvSpPr>
            <a:spLocks noGrp="1"/>
          </p:cNvSpPr>
          <p:nvPr>
            <p:ph type="body" sz="quarter" idx="17"/>
          </p:nvPr>
        </p:nvSpPr>
        <p:spPr>
          <a:xfrm>
            <a:off x="514383" y="688550"/>
            <a:ext cx="6244443" cy="868928"/>
          </a:xfrm>
        </p:spPr>
        <p:txBody>
          <a:bodyPr>
            <a:normAutofit/>
          </a:bodyPr>
          <a:lstStyle>
            <a:lvl1pPr>
              <a:lnSpc>
                <a:spcPct val="100000"/>
              </a:lnSpc>
              <a:spcBef>
                <a:spcPts val="0"/>
              </a:spcBef>
              <a:defRPr sz="2700"/>
            </a:lvl1pPr>
          </a:lstStyle>
          <a:p>
            <a:pPr lvl="0"/>
            <a:r>
              <a:rPr lang="en-GB"/>
              <a:t>Click to edit Master text styles</a:t>
            </a:r>
          </a:p>
        </p:txBody>
      </p:sp>
      <p:sp>
        <p:nvSpPr>
          <p:cNvPr id="5" name="Text Placeholder 4">
            <a:extLst>
              <a:ext uri="{FF2B5EF4-FFF2-40B4-BE49-F238E27FC236}">
                <a16:creationId xmlns:a16="http://schemas.microsoft.com/office/drawing/2014/main" id="{E1BFAC24-D5E4-D75B-6996-0363701F9827}"/>
              </a:ext>
            </a:extLst>
          </p:cNvPr>
          <p:cNvSpPr>
            <a:spLocks noGrp="1"/>
          </p:cNvSpPr>
          <p:nvPr>
            <p:ph type="body" sz="quarter" idx="18"/>
          </p:nvPr>
        </p:nvSpPr>
        <p:spPr>
          <a:xfrm>
            <a:off x="514384" y="2159510"/>
            <a:ext cx="6244639" cy="874882"/>
          </a:xfrm>
        </p:spPr>
        <p:txBody>
          <a:bodyPr>
            <a:normAutofit/>
          </a:bodyPr>
          <a:lstStyle>
            <a:lvl1pPr>
              <a:lnSpc>
                <a:spcPct val="100000"/>
              </a:lnSpc>
              <a:spcBef>
                <a:spcPts val="0"/>
              </a:spcBef>
              <a:defRPr sz="2700"/>
            </a:lvl1pPr>
          </a:lstStyle>
          <a:p>
            <a:pPr lvl="0"/>
            <a:r>
              <a:rPr lang="en-GB"/>
              <a:t>Click to edit Master text styles</a:t>
            </a:r>
          </a:p>
        </p:txBody>
      </p:sp>
      <p:sp>
        <p:nvSpPr>
          <p:cNvPr id="8" name="Text Placeholder 7">
            <a:extLst>
              <a:ext uri="{FF2B5EF4-FFF2-40B4-BE49-F238E27FC236}">
                <a16:creationId xmlns:a16="http://schemas.microsoft.com/office/drawing/2014/main" id="{80E15D82-9AA4-92A3-36BD-06E09741F261}"/>
              </a:ext>
            </a:extLst>
          </p:cNvPr>
          <p:cNvSpPr>
            <a:spLocks noGrp="1"/>
          </p:cNvSpPr>
          <p:nvPr>
            <p:ph type="body" sz="quarter" idx="19"/>
          </p:nvPr>
        </p:nvSpPr>
        <p:spPr>
          <a:xfrm>
            <a:off x="514383" y="3627835"/>
            <a:ext cx="6244640" cy="887016"/>
          </a:xfrm>
        </p:spPr>
        <p:txBody>
          <a:bodyPr>
            <a:normAutofit/>
          </a:bodyPr>
          <a:lstStyle>
            <a:lvl1pPr>
              <a:lnSpc>
                <a:spcPct val="100000"/>
              </a:lnSpc>
              <a:spcBef>
                <a:spcPts val="0"/>
              </a:spcBef>
              <a:defRPr sz="2700"/>
            </a:lvl1pPr>
          </a:lstStyle>
          <a:p>
            <a:pPr lvl="0"/>
            <a:r>
              <a:rPr lang="en-GB"/>
              <a:t>Click to edit Master text styles</a:t>
            </a:r>
          </a:p>
        </p:txBody>
      </p:sp>
    </p:spTree>
    <p:extLst>
      <p:ext uri="{BB962C8B-B14F-4D97-AF65-F5344CB8AC3E}">
        <p14:creationId xmlns:p14="http://schemas.microsoft.com/office/powerpoint/2010/main" val="1607063366"/>
      </p:ext>
    </p:extLst>
  </p:cSld>
  <p:clrMapOvr>
    <a:overrideClrMapping bg1="dk1" tx1="lt1" bg2="dk2" tx2="lt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Light - Title + Phone, Tablet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576656" y="136802"/>
            <a:ext cx="8003286" cy="617220"/>
          </a:xfrm>
        </p:spPr>
        <p:txBody>
          <a:bodyPr/>
          <a:lstStyle>
            <a:lvl1pPr>
              <a:defRPr/>
            </a:lvl1pPr>
          </a:lstStyle>
          <a:p>
            <a:r>
              <a:rPr lang="en-US" dirty="0"/>
              <a:t>Title</a:t>
            </a:r>
          </a:p>
        </p:txBody>
      </p:sp>
      <p:sp>
        <p:nvSpPr>
          <p:cNvPr id="29" name="Freeform: Shape 28">
            <a:extLst>
              <a:ext uri="{FF2B5EF4-FFF2-40B4-BE49-F238E27FC236}">
                <a16:creationId xmlns:a16="http://schemas.microsoft.com/office/drawing/2014/main" id="{8F16850A-0524-4093-8F30-B3AFA88BED44}"/>
              </a:ext>
              <a:ext uri="{C183D7F6-B498-43B3-948B-1728B52AA6E4}">
                <adec:decorative xmlns:adec="http://schemas.microsoft.com/office/drawing/2017/decorative" val="1"/>
              </a:ext>
            </a:extLst>
          </p:cNvPr>
          <p:cNvSpPr/>
          <p:nvPr userDrawn="1"/>
        </p:nvSpPr>
        <p:spPr>
          <a:xfrm>
            <a:off x="5938326" y="1421975"/>
            <a:ext cx="1559406" cy="2919861"/>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sz="996"/>
          </a:p>
        </p:txBody>
      </p:sp>
      <p:sp>
        <p:nvSpPr>
          <p:cNvPr id="4" name="Freeform: Shape 3">
            <a:extLst>
              <a:ext uri="{FF2B5EF4-FFF2-40B4-BE49-F238E27FC236}">
                <a16:creationId xmlns:a16="http://schemas.microsoft.com/office/drawing/2014/main" id="{F9AB3A15-4FDD-4845-8CB6-31632FAA4FE7}"/>
              </a:ext>
              <a:ext uri="{C183D7F6-B498-43B3-948B-1728B52AA6E4}">
                <adec:decorative xmlns:adec="http://schemas.microsoft.com/office/drawing/2017/decorative" val="1"/>
              </a:ext>
            </a:extLst>
          </p:cNvPr>
          <p:cNvSpPr/>
          <p:nvPr/>
        </p:nvSpPr>
        <p:spPr>
          <a:xfrm>
            <a:off x="1934799" y="1151566"/>
            <a:ext cx="4022471" cy="2919860"/>
          </a:xfrm>
          <a:custGeom>
            <a:avLst/>
            <a:gdLst>
              <a:gd name="connsiteX0" fmla="*/ 0 w 5363295"/>
              <a:gd name="connsiteY0" fmla="*/ 3816663 h 3893147"/>
              <a:gd name="connsiteX1" fmla="*/ 76401 w 5363295"/>
              <a:gd name="connsiteY1" fmla="*/ 3893148 h 3893147"/>
              <a:gd name="connsiteX2" fmla="*/ 5286891 w 5363295"/>
              <a:gd name="connsiteY2" fmla="*/ 3893148 h 3893147"/>
              <a:gd name="connsiteX3" fmla="*/ 5363295 w 5363295"/>
              <a:gd name="connsiteY3" fmla="*/ 3816663 h 3893147"/>
              <a:gd name="connsiteX4" fmla="*/ 5363295 w 5363295"/>
              <a:gd name="connsiteY4" fmla="*/ 76486 h 3893147"/>
              <a:gd name="connsiteX5" fmla="*/ 5286891 w 5363295"/>
              <a:gd name="connsiteY5" fmla="*/ 0 h 3893147"/>
              <a:gd name="connsiteX6" fmla="*/ 76400 w 5363295"/>
              <a:gd name="connsiteY6" fmla="*/ 0 h 3893147"/>
              <a:gd name="connsiteX7" fmla="*/ 0 w 5363295"/>
              <a:gd name="connsiteY7" fmla="*/ 76486 h 3893147"/>
              <a:gd name="connsiteX8" fmla="*/ 0 w 5363295"/>
              <a:gd name="connsiteY8" fmla="*/ 3816663 h 3893147"/>
              <a:gd name="connsiteX9" fmla="*/ 183358 w 5363295"/>
              <a:gd name="connsiteY9" fmla="*/ 76486 h 3893147"/>
              <a:gd name="connsiteX10" fmla="*/ 183358 w 5363295"/>
              <a:gd name="connsiteY10" fmla="*/ 3816663 h 3893147"/>
              <a:gd name="connsiteX11" fmla="*/ 5179931 w 5363295"/>
              <a:gd name="connsiteY11" fmla="*/ 3816663 h 3893147"/>
              <a:gd name="connsiteX12" fmla="*/ 5179931 w 5363295"/>
              <a:gd name="connsiteY12" fmla="*/ 76486 h 3893147"/>
              <a:gd name="connsiteX13" fmla="*/ 183358 w 5363295"/>
              <a:gd name="connsiteY13" fmla="*/ 76486 h 389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63295" h="3893147">
                <a:moveTo>
                  <a:pt x="0" y="3816663"/>
                </a:moveTo>
                <a:cubicBezTo>
                  <a:pt x="0" y="3858902"/>
                  <a:pt x="34206" y="3893148"/>
                  <a:pt x="76401" y="3893148"/>
                </a:cubicBezTo>
                <a:lnTo>
                  <a:pt x="5286891" y="3893148"/>
                </a:lnTo>
                <a:cubicBezTo>
                  <a:pt x="5329087" y="3893148"/>
                  <a:pt x="5363295" y="3858902"/>
                  <a:pt x="5363295" y="3816663"/>
                </a:cubicBezTo>
                <a:lnTo>
                  <a:pt x="5363295" y="76486"/>
                </a:lnTo>
                <a:cubicBezTo>
                  <a:pt x="5363295" y="34244"/>
                  <a:pt x="5329087" y="0"/>
                  <a:pt x="5286891" y="0"/>
                </a:cubicBezTo>
                <a:lnTo>
                  <a:pt x="76400" y="0"/>
                </a:lnTo>
                <a:cubicBezTo>
                  <a:pt x="34206" y="0"/>
                  <a:pt x="0" y="34244"/>
                  <a:pt x="0" y="76486"/>
                </a:cubicBezTo>
                <a:lnTo>
                  <a:pt x="0" y="3816663"/>
                </a:lnTo>
                <a:close/>
                <a:moveTo>
                  <a:pt x="183358" y="76486"/>
                </a:moveTo>
                <a:lnTo>
                  <a:pt x="183358" y="3816663"/>
                </a:lnTo>
                <a:lnTo>
                  <a:pt x="5179931" y="3816663"/>
                </a:lnTo>
                <a:lnTo>
                  <a:pt x="5179931" y="76486"/>
                </a:lnTo>
                <a:lnTo>
                  <a:pt x="183358" y="76486"/>
                </a:lnTo>
                <a:close/>
              </a:path>
            </a:pathLst>
          </a:custGeom>
          <a:solidFill>
            <a:srgbClr val="D3CFCA"/>
          </a:solidFill>
          <a:ln w="6032" cap="flat">
            <a:noFill/>
            <a:prstDash val="solid"/>
            <a:miter/>
          </a:ln>
        </p:spPr>
        <p:txBody>
          <a:bodyPr rtlCol="0" anchor="ctr"/>
          <a:lstStyle/>
          <a:p>
            <a:endParaRPr lang="en-US" sz="996"/>
          </a:p>
        </p:txBody>
      </p:sp>
      <p:sp>
        <p:nvSpPr>
          <p:cNvPr id="5" name="Freeform: Shape 4">
            <a:extLst>
              <a:ext uri="{FF2B5EF4-FFF2-40B4-BE49-F238E27FC236}">
                <a16:creationId xmlns:a16="http://schemas.microsoft.com/office/drawing/2014/main" id="{07473EC2-860C-4E8E-9078-5097E982AA4F}"/>
              </a:ext>
              <a:ext uri="{C183D7F6-B498-43B3-948B-1728B52AA6E4}">
                <adec:decorative xmlns:adec="http://schemas.microsoft.com/office/drawing/2017/decorative" val="1"/>
              </a:ext>
            </a:extLst>
          </p:cNvPr>
          <p:cNvSpPr/>
          <p:nvPr/>
        </p:nvSpPr>
        <p:spPr>
          <a:xfrm rot="16200000">
            <a:off x="1947193" y="2599127"/>
            <a:ext cx="115344" cy="24756"/>
          </a:xfrm>
          <a:custGeom>
            <a:avLst/>
            <a:gdLst>
              <a:gd name="connsiteX0" fmla="*/ 137297 w 153792"/>
              <a:gd name="connsiteY0" fmla="*/ -16 h 33008"/>
              <a:gd name="connsiteX1" fmla="*/ 153783 w 153792"/>
              <a:gd name="connsiteY1" fmla="*/ -16 h 33008"/>
              <a:gd name="connsiteX2" fmla="*/ 153783 w 153792"/>
              <a:gd name="connsiteY2" fmla="*/ 32993 h 33008"/>
              <a:gd name="connsiteX3" fmla="*/ 137297 w 153792"/>
              <a:gd name="connsiteY3" fmla="*/ 32993 h 33008"/>
              <a:gd name="connsiteX4" fmla="*/ 16476 w 153792"/>
              <a:gd name="connsiteY4" fmla="*/ 32993 h 33008"/>
              <a:gd name="connsiteX5" fmla="*/ -10 w 153792"/>
              <a:gd name="connsiteY5" fmla="*/ 32993 h 33008"/>
              <a:gd name="connsiteX6" fmla="*/ -10 w 153792"/>
              <a:gd name="connsiteY6" fmla="*/ -16 h 33008"/>
              <a:gd name="connsiteX7" fmla="*/ 16476 w 153792"/>
              <a:gd name="connsiteY7" fmla="*/ -16 h 3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792" h="33008">
                <a:moveTo>
                  <a:pt x="137297" y="-16"/>
                </a:moveTo>
                <a:cubicBezTo>
                  <a:pt x="146402" y="-16"/>
                  <a:pt x="153783" y="-16"/>
                  <a:pt x="153783" y="-16"/>
                </a:cubicBezTo>
                <a:lnTo>
                  <a:pt x="153783" y="32993"/>
                </a:lnTo>
                <a:cubicBezTo>
                  <a:pt x="153783" y="32993"/>
                  <a:pt x="146402" y="32993"/>
                  <a:pt x="137297" y="32993"/>
                </a:cubicBezTo>
                <a:lnTo>
                  <a:pt x="16476" y="32993"/>
                </a:lnTo>
                <a:cubicBezTo>
                  <a:pt x="7371" y="32993"/>
                  <a:pt x="-10" y="32993"/>
                  <a:pt x="-10" y="32993"/>
                </a:cubicBezTo>
                <a:lnTo>
                  <a:pt x="-10" y="-16"/>
                </a:lnTo>
                <a:cubicBezTo>
                  <a:pt x="-10" y="-16"/>
                  <a:pt x="7371" y="-16"/>
                  <a:pt x="16476" y="-16"/>
                </a:cubicBezTo>
                <a:close/>
              </a:path>
            </a:pathLst>
          </a:custGeom>
          <a:solidFill>
            <a:srgbClr val="FFFFFF"/>
          </a:solidFill>
          <a:ln w="6032" cap="flat">
            <a:noFill/>
            <a:prstDash val="solid"/>
            <a:miter/>
          </a:ln>
        </p:spPr>
        <p:txBody>
          <a:bodyPr rtlCol="0" anchor="ctr"/>
          <a:lstStyle/>
          <a:p>
            <a:endParaRPr lang="en-US" sz="996"/>
          </a:p>
        </p:txBody>
      </p:sp>
      <p:sp>
        <p:nvSpPr>
          <p:cNvPr id="26" name="Picture Placeholder 25">
            <a:extLst>
              <a:ext uri="{FF2B5EF4-FFF2-40B4-BE49-F238E27FC236}">
                <a16:creationId xmlns:a16="http://schemas.microsoft.com/office/drawing/2014/main" id="{FF119E1E-C0FC-4966-BA97-3F4547674E3A}"/>
              </a:ext>
            </a:extLst>
          </p:cNvPr>
          <p:cNvSpPr>
            <a:spLocks noGrp="1"/>
          </p:cNvSpPr>
          <p:nvPr>
            <p:ph type="pic" sz="quarter" idx="13"/>
          </p:nvPr>
        </p:nvSpPr>
        <p:spPr>
          <a:xfrm>
            <a:off x="2074069" y="1200150"/>
            <a:ext cx="3749279" cy="2815590"/>
          </a:xfrm>
          <a:solidFill>
            <a:schemeClr val="bg1"/>
          </a:solidFill>
        </p:spPr>
        <p:txBody>
          <a:bodyPr anchor="t"/>
          <a:lstStyle>
            <a:lvl1pPr algn="ctr">
              <a:defRPr sz="900"/>
            </a:lvl1pPr>
          </a:lstStyle>
          <a:p>
            <a:r>
              <a:rPr lang="en-US"/>
              <a:t>Click icon to add picture</a:t>
            </a:r>
            <a:endParaRPr lang="en-US" dirty="0"/>
          </a:p>
        </p:txBody>
      </p:sp>
      <p:sp>
        <p:nvSpPr>
          <p:cNvPr id="28" name="Picture Placeholder 27">
            <a:extLst>
              <a:ext uri="{FF2B5EF4-FFF2-40B4-BE49-F238E27FC236}">
                <a16:creationId xmlns:a16="http://schemas.microsoft.com/office/drawing/2014/main" id="{EBE2AF1F-2B03-49C1-AC77-BE8C85ECE419}"/>
              </a:ext>
            </a:extLst>
          </p:cNvPr>
          <p:cNvSpPr>
            <a:spLocks noGrp="1"/>
          </p:cNvSpPr>
          <p:nvPr>
            <p:ph type="pic" sz="quarter" idx="14"/>
          </p:nvPr>
        </p:nvSpPr>
        <p:spPr>
          <a:xfrm>
            <a:off x="5982819" y="1569720"/>
            <a:ext cx="1439942" cy="2583180"/>
          </a:xfrm>
          <a:solidFill>
            <a:schemeClr val="bg1"/>
          </a:solidFill>
        </p:spPr>
        <p:txBody>
          <a:bodyPr anchor="t"/>
          <a:lstStyle>
            <a:lvl1pPr algn="ctr">
              <a:defRPr sz="900"/>
            </a:lvl1pPr>
          </a:lstStyle>
          <a:p>
            <a:r>
              <a:rPr lang="en-US"/>
              <a:t>Click icon to add picture</a:t>
            </a:r>
            <a:endParaRPr lang="en-US" dirty="0"/>
          </a:p>
        </p:txBody>
      </p:sp>
      <p:grpSp>
        <p:nvGrpSpPr>
          <p:cNvPr id="32" name="Group 31">
            <a:extLst>
              <a:ext uri="{FF2B5EF4-FFF2-40B4-BE49-F238E27FC236}">
                <a16:creationId xmlns:a16="http://schemas.microsoft.com/office/drawing/2014/main" id="{675284DB-F94C-4093-926F-6560F6637B8C}"/>
              </a:ext>
              <a:ext uri="{C183D7F6-B498-43B3-948B-1728B52AA6E4}">
                <adec:decorative xmlns:adec="http://schemas.microsoft.com/office/drawing/2017/decorative" val="1"/>
              </a:ext>
            </a:extLst>
          </p:cNvPr>
          <p:cNvGrpSpPr/>
          <p:nvPr userDrawn="1"/>
        </p:nvGrpSpPr>
        <p:grpSpPr>
          <a:xfrm>
            <a:off x="5926896" y="1421975"/>
            <a:ext cx="1559406" cy="2919861"/>
            <a:chOff x="9944688" y="1880726"/>
            <a:chExt cx="2079208" cy="3893148"/>
          </a:xfrm>
        </p:grpSpPr>
        <p:sp>
          <p:nvSpPr>
            <p:cNvPr id="33" name="Freeform: Shape 32">
              <a:extLst>
                <a:ext uri="{FF2B5EF4-FFF2-40B4-BE49-F238E27FC236}">
                  <a16:creationId xmlns:a16="http://schemas.microsoft.com/office/drawing/2014/main" id="{DFD9C460-7AC1-4BE2-A050-2DEA1E983436}"/>
                </a:ext>
              </a:extLst>
            </p:cNvPr>
            <p:cNvSpPr/>
            <p:nvPr/>
          </p:nvSpPr>
          <p:spPr>
            <a:xfrm>
              <a:off x="9944688" y="1880726"/>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sz="996"/>
            </a:p>
          </p:txBody>
        </p:sp>
        <p:sp>
          <p:nvSpPr>
            <p:cNvPr id="34" name="Freeform: Shape 33">
              <a:extLst>
                <a:ext uri="{FF2B5EF4-FFF2-40B4-BE49-F238E27FC236}">
                  <a16:creationId xmlns:a16="http://schemas.microsoft.com/office/drawing/2014/main" id="{9038FCA8-E5BB-4F62-937F-C35E08D04624}"/>
                </a:ext>
              </a:extLst>
            </p:cNvPr>
            <p:cNvSpPr/>
            <p:nvPr/>
          </p:nvSpPr>
          <p:spPr>
            <a:xfrm>
              <a:off x="10868805" y="1967876"/>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chemeClr val="bg1"/>
            </a:solidFill>
            <a:ln w="6019" cap="flat">
              <a:noFill/>
              <a:prstDash val="solid"/>
              <a:miter/>
            </a:ln>
          </p:spPr>
          <p:txBody>
            <a:bodyPr rtlCol="0" anchor="ctr"/>
            <a:lstStyle/>
            <a:p>
              <a:endParaRPr lang="en-US" sz="996"/>
            </a:p>
          </p:txBody>
        </p:sp>
      </p:grpSp>
      <p:sp>
        <p:nvSpPr>
          <p:cNvPr id="24" name="Slide Number Placeholder 23">
            <a:extLst>
              <a:ext uri="{FF2B5EF4-FFF2-40B4-BE49-F238E27FC236}">
                <a16:creationId xmlns:a16="http://schemas.microsoft.com/office/drawing/2014/main" id="{DB861CAB-FFE9-4BC0-B26B-B5D9594FA52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23" name="Footer Placeholder 22">
            <a:extLst>
              <a:ext uri="{FF2B5EF4-FFF2-40B4-BE49-F238E27FC236}">
                <a16:creationId xmlns:a16="http://schemas.microsoft.com/office/drawing/2014/main" id="{18DE1D17-D4D3-4ECA-A569-D0C34DB23988}"/>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22" name="Date Placeholder 21">
            <a:extLst>
              <a:ext uri="{FF2B5EF4-FFF2-40B4-BE49-F238E27FC236}">
                <a16:creationId xmlns:a16="http://schemas.microsoft.com/office/drawing/2014/main" id="{3FB47DED-0E19-4AF9-9D74-9B4CF4D45B9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09159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Light - Title + Tablet, Monitor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576656" y="136802"/>
            <a:ext cx="8003286" cy="617220"/>
          </a:xfrm>
        </p:spPr>
        <p:txBody>
          <a:bodyPr/>
          <a:lstStyle>
            <a:lvl1pPr>
              <a:defRPr/>
            </a:lvl1pPr>
          </a:lstStyle>
          <a:p>
            <a:r>
              <a:rPr lang="en-US" dirty="0"/>
              <a:t>Title</a:t>
            </a:r>
          </a:p>
        </p:txBody>
      </p:sp>
      <p:sp>
        <p:nvSpPr>
          <p:cNvPr id="26" name="Freeform: Shape 25">
            <a:extLst>
              <a:ext uri="{FF2B5EF4-FFF2-40B4-BE49-F238E27FC236}">
                <a16:creationId xmlns:a16="http://schemas.microsoft.com/office/drawing/2014/main" id="{81620DFB-2232-4C51-9922-F2030D2C9644}"/>
              </a:ext>
              <a:ext uri="{C183D7F6-B498-43B3-948B-1728B52AA6E4}">
                <adec:decorative xmlns:adec="http://schemas.microsoft.com/office/drawing/2017/decorative" val="1"/>
              </a:ext>
            </a:extLst>
          </p:cNvPr>
          <p:cNvSpPr/>
          <p:nvPr/>
        </p:nvSpPr>
        <p:spPr>
          <a:xfrm>
            <a:off x="4015294" y="4463447"/>
            <a:ext cx="4733555" cy="96400"/>
          </a:xfrm>
          <a:custGeom>
            <a:avLst/>
            <a:gdLst>
              <a:gd name="connsiteX0" fmla="*/ 9342 w 6311406"/>
              <a:gd name="connsiteY0" fmla="*/ 0 h 128533"/>
              <a:gd name="connsiteX1" fmla="*/ 3291 w 6311406"/>
              <a:gd name="connsiteY1" fmla="*/ 15751 h 128533"/>
              <a:gd name="connsiteX2" fmla="*/ 541500 w 6311406"/>
              <a:gd name="connsiteY2" fmla="*/ 128533 h 128533"/>
              <a:gd name="connsiteX3" fmla="*/ 543819 w 6311406"/>
              <a:gd name="connsiteY3" fmla="*/ 128533 h 128533"/>
              <a:gd name="connsiteX4" fmla="*/ 5767591 w 6311406"/>
              <a:gd name="connsiteY4" fmla="*/ 128533 h 128533"/>
              <a:gd name="connsiteX5" fmla="*/ 6308104 w 6311406"/>
              <a:gd name="connsiteY5" fmla="*/ 15751 h 128533"/>
              <a:gd name="connsiteX6" fmla="*/ 6302063 w 6311406"/>
              <a:gd name="connsiteY6" fmla="*/ 0 h 128533"/>
              <a:gd name="connsiteX7" fmla="*/ 9342 w 6311406"/>
              <a:gd name="connsiteY7" fmla="*/ 0 h 12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1406" h="128533">
                <a:moveTo>
                  <a:pt x="9342" y="0"/>
                </a:moveTo>
                <a:cubicBezTo>
                  <a:pt x="718" y="0"/>
                  <a:pt x="-3325" y="10434"/>
                  <a:pt x="3291" y="15751"/>
                </a:cubicBezTo>
                <a:cubicBezTo>
                  <a:pt x="109421" y="101129"/>
                  <a:pt x="305093" y="128360"/>
                  <a:pt x="541500" y="128533"/>
                </a:cubicBezTo>
                <a:cubicBezTo>
                  <a:pt x="542271" y="128533"/>
                  <a:pt x="543042" y="128533"/>
                  <a:pt x="543819" y="128533"/>
                </a:cubicBezTo>
                <a:lnTo>
                  <a:pt x="5767591" y="128533"/>
                </a:lnTo>
                <a:cubicBezTo>
                  <a:pt x="6005026" y="128533"/>
                  <a:pt x="6201630" y="101409"/>
                  <a:pt x="6308104" y="15751"/>
                </a:cubicBezTo>
                <a:cubicBezTo>
                  <a:pt x="6314738" y="10434"/>
                  <a:pt x="6310692" y="0"/>
                  <a:pt x="6302063" y="0"/>
                </a:cubicBezTo>
                <a:lnTo>
                  <a:pt x="9342" y="0"/>
                </a:lnTo>
                <a:close/>
              </a:path>
            </a:pathLst>
          </a:custGeom>
          <a:solidFill>
            <a:srgbClr val="D3CFCA"/>
          </a:solidFill>
          <a:ln w="5393" cap="flat">
            <a:noFill/>
            <a:prstDash val="solid"/>
            <a:miter/>
          </a:ln>
        </p:spPr>
        <p:txBody>
          <a:bodyPr rtlCol="0" anchor="ctr"/>
          <a:lstStyle/>
          <a:p>
            <a:endParaRPr lang="en-US" sz="996"/>
          </a:p>
        </p:txBody>
      </p:sp>
      <p:sp>
        <p:nvSpPr>
          <p:cNvPr id="27" name="Freeform: Shape 26">
            <a:extLst>
              <a:ext uri="{FF2B5EF4-FFF2-40B4-BE49-F238E27FC236}">
                <a16:creationId xmlns:a16="http://schemas.microsoft.com/office/drawing/2014/main" id="{F5191965-FF8E-4161-94D1-CD290CC1EF4D}"/>
              </a:ext>
              <a:ext uri="{C183D7F6-B498-43B3-948B-1728B52AA6E4}">
                <adec:decorative xmlns:adec="http://schemas.microsoft.com/office/drawing/2017/decorative" val="1"/>
              </a:ext>
            </a:extLst>
          </p:cNvPr>
          <p:cNvSpPr/>
          <p:nvPr/>
        </p:nvSpPr>
        <p:spPr>
          <a:xfrm>
            <a:off x="4421419" y="1957027"/>
            <a:ext cx="3919568" cy="2602820"/>
          </a:xfrm>
          <a:custGeom>
            <a:avLst/>
            <a:gdLst>
              <a:gd name="connsiteX0" fmla="*/ 70918 w 5226091"/>
              <a:gd name="connsiteY0" fmla="*/ 0 h 3470426"/>
              <a:gd name="connsiteX1" fmla="*/ 0 w 5226091"/>
              <a:gd name="connsiteY1" fmla="*/ 70825 h 3470426"/>
              <a:gd name="connsiteX2" fmla="*/ 0 w 5226091"/>
              <a:gd name="connsiteY2" fmla="*/ 3470427 h 3470426"/>
              <a:gd name="connsiteX3" fmla="*/ 5226091 w 5226091"/>
              <a:gd name="connsiteY3" fmla="*/ 3470427 h 3470426"/>
              <a:gd name="connsiteX4" fmla="*/ 5226091 w 5226091"/>
              <a:gd name="connsiteY4" fmla="*/ 70825 h 3470426"/>
              <a:gd name="connsiteX5" fmla="*/ 5155217 w 5226091"/>
              <a:gd name="connsiteY5" fmla="*/ 0 h 3470426"/>
              <a:gd name="connsiteX6" fmla="*/ 70918 w 5226091"/>
              <a:gd name="connsiteY6" fmla="*/ 0 h 3470426"/>
              <a:gd name="connsiteX7" fmla="*/ 5100199 w 5226091"/>
              <a:gd name="connsiteY7" fmla="*/ 128533 h 3470426"/>
              <a:gd name="connsiteX8" fmla="*/ 125929 w 5226091"/>
              <a:gd name="connsiteY8" fmla="*/ 128533 h 3470426"/>
              <a:gd name="connsiteX9" fmla="*/ 125929 w 5226091"/>
              <a:gd name="connsiteY9" fmla="*/ 3341894 h 3470426"/>
              <a:gd name="connsiteX10" fmla="*/ 5100199 w 5226091"/>
              <a:gd name="connsiteY10" fmla="*/ 3341894 h 3470426"/>
              <a:gd name="connsiteX11" fmla="*/ 5100199 w 5226091"/>
              <a:gd name="connsiteY11" fmla="*/ 128533 h 347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6091" h="3470426">
                <a:moveTo>
                  <a:pt x="70918" y="0"/>
                </a:moveTo>
                <a:cubicBezTo>
                  <a:pt x="31753" y="0"/>
                  <a:pt x="0" y="31709"/>
                  <a:pt x="0" y="70825"/>
                </a:cubicBezTo>
                <a:lnTo>
                  <a:pt x="0" y="3470427"/>
                </a:lnTo>
                <a:lnTo>
                  <a:pt x="5226091" y="3470427"/>
                </a:lnTo>
                <a:lnTo>
                  <a:pt x="5226091" y="70825"/>
                </a:lnTo>
                <a:cubicBezTo>
                  <a:pt x="5226091" y="31709"/>
                  <a:pt x="5194376" y="0"/>
                  <a:pt x="5155217" y="0"/>
                </a:cubicBezTo>
                <a:lnTo>
                  <a:pt x="70918" y="0"/>
                </a:lnTo>
                <a:close/>
                <a:moveTo>
                  <a:pt x="5100199" y="128533"/>
                </a:moveTo>
                <a:lnTo>
                  <a:pt x="125929" y="128533"/>
                </a:lnTo>
                <a:lnTo>
                  <a:pt x="125929" y="3341894"/>
                </a:lnTo>
                <a:lnTo>
                  <a:pt x="5100199" y="3341894"/>
                </a:lnTo>
                <a:lnTo>
                  <a:pt x="5100199" y="128533"/>
                </a:lnTo>
                <a:close/>
              </a:path>
            </a:pathLst>
          </a:custGeom>
          <a:solidFill>
            <a:srgbClr val="D3CFCA"/>
          </a:solidFill>
          <a:ln w="5393" cap="flat">
            <a:noFill/>
            <a:prstDash val="solid"/>
            <a:miter/>
          </a:ln>
        </p:spPr>
        <p:txBody>
          <a:bodyPr rtlCol="0" anchor="ctr"/>
          <a:lstStyle/>
          <a:p>
            <a:endParaRPr lang="en-US" sz="996"/>
          </a:p>
        </p:txBody>
      </p:sp>
      <p:sp>
        <p:nvSpPr>
          <p:cNvPr id="4" name="Freeform: Shape 3">
            <a:extLst>
              <a:ext uri="{FF2B5EF4-FFF2-40B4-BE49-F238E27FC236}">
                <a16:creationId xmlns:a16="http://schemas.microsoft.com/office/drawing/2014/main" id="{3E955D8A-75DA-4EDB-AF62-0CCD59F59928}"/>
              </a:ext>
              <a:ext uri="{C183D7F6-B498-43B3-948B-1728B52AA6E4}">
                <adec:decorative xmlns:adec="http://schemas.microsoft.com/office/drawing/2017/decorative" val="1"/>
              </a:ext>
            </a:extLst>
          </p:cNvPr>
          <p:cNvSpPr/>
          <p:nvPr/>
        </p:nvSpPr>
        <p:spPr>
          <a:xfrm>
            <a:off x="461011" y="1163188"/>
            <a:ext cx="3918695" cy="95921"/>
          </a:xfrm>
          <a:custGeom>
            <a:avLst/>
            <a:gdLst>
              <a:gd name="connsiteX0" fmla="*/ 0 w 5224927"/>
              <a:gd name="connsiteY0" fmla="*/ 71053 h 127895"/>
              <a:gd name="connsiteX1" fmla="*/ 71379 w 5224927"/>
              <a:gd name="connsiteY1" fmla="*/ 0 h 127895"/>
              <a:gd name="connsiteX2" fmla="*/ 5153551 w 5224927"/>
              <a:gd name="connsiteY2" fmla="*/ 0 h 127895"/>
              <a:gd name="connsiteX3" fmla="*/ 5224927 w 5224927"/>
              <a:gd name="connsiteY3" fmla="*/ 71053 h 127895"/>
              <a:gd name="connsiteX4" fmla="*/ 5224927 w 5224927"/>
              <a:gd name="connsiteY4" fmla="*/ 127896 h 127895"/>
              <a:gd name="connsiteX5" fmla="*/ 0 w 5224927"/>
              <a:gd name="connsiteY5" fmla="*/ 127896 h 127895"/>
              <a:gd name="connsiteX6" fmla="*/ 0 w 5224927"/>
              <a:gd name="connsiteY6" fmla="*/ 71053 h 1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24927" h="127895">
                <a:moveTo>
                  <a:pt x="0" y="71053"/>
                </a:moveTo>
                <a:cubicBezTo>
                  <a:pt x="0" y="31812"/>
                  <a:pt x="31957" y="0"/>
                  <a:pt x="71379" y="0"/>
                </a:cubicBezTo>
                <a:lnTo>
                  <a:pt x="5153551" y="0"/>
                </a:lnTo>
                <a:cubicBezTo>
                  <a:pt x="5192971" y="0"/>
                  <a:pt x="5224927" y="31812"/>
                  <a:pt x="5224927" y="71053"/>
                </a:cubicBezTo>
                <a:lnTo>
                  <a:pt x="5224927" y="127896"/>
                </a:lnTo>
                <a:lnTo>
                  <a:pt x="0" y="127896"/>
                </a:lnTo>
                <a:lnTo>
                  <a:pt x="0" y="71053"/>
                </a:lnTo>
                <a:close/>
              </a:path>
            </a:pathLst>
          </a:custGeom>
          <a:solidFill>
            <a:srgbClr val="D3CFCA"/>
          </a:solidFill>
          <a:ln w="5415" cap="flat">
            <a:noFill/>
            <a:prstDash val="solid"/>
            <a:miter/>
          </a:ln>
        </p:spPr>
        <p:txBody>
          <a:bodyPr rtlCol="0" anchor="ctr"/>
          <a:lstStyle/>
          <a:p>
            <a:endParaRPr lang="en-US" sz="996"/>
          </a:p>
        </p:txBody>
      </p:sp>
      <p:sp>
        <p:nvSpPr>
          <p:cNvPr id="5" name="Freeform: Shape 4">
            <a:extLst>
              <a:ext uri="{FF2B5EF4-FFF2-40B4-BE49-F238E27FC236}">
                <a16:creationId xmlns:a16="http://schemas.microsoft.com/office/drawing/2014/main" id="{B2C18B09-D01D-4293-AFDF-2A6B15CE83FF}"/>
              </a:ext>
              <a:ext uri="{C183D7F6-B498-43B3-948B-1728B52AA6E4}">
                <adec:decorative xmlns:adec="http://schemas.microsoft.com/office/drawing/2017/decorative" val="1"/>
              </a:ext>
            </a:extLst>
          </p:cNvPr>
          <p:cNvSpPr/>
          <p:nvPr/>
        </p:nvSpPr>
        <p:spPr>
          <a:xfrm>
            <a:off x="542650" y="1195162"/>
            <a:ext cx="33239" cy="31973"/>
          </a:xfrm>
          <a:custGeom>
            <a:avLst/>
            <a:gdLst>
              <a:gd name="connsiteX0" fmla="*/ 44319 w 44318"/>
              <a:gd name="connsiteY0" fmla="*/ 21316 h 42631"/>
              <a:gd name="connsiteX1" fmla="*/ 22159 w 44318"/>
              <a:gd name="connsiteY1" fmla="*/ 42632 h 42631"/>
              <a:gd name="connsiteX2" fmla="*/ 0 w 44318"/>
              <a:gd name="connsiteY2" fmla="*/ 21316 h 42631"/>
              <a:gd name="connsiteX3" fmla="*/ 22159 w 44318"/>
              <a:gd name="connsiteY3" fmla="*/ 0 h 42631"/>
              <a:gd name="connsiteX4" fmla="*/ 44319 w 44318"/>
              <a:gd name="connsiteY4" fmla="*/ 21316 h 42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1">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sz="996"/>
          </a:p>
        </p:txBody>
      </p:sp>
      <p:sp>
        <p:nvSpPr>
          <p:cNvPr id="19" name="Freeform: Shape 18">
            <a:extLst>
              <a:ext uri="{FF2B5EF4-FFF2-40B4-BE49-F238E27FC236}">
                <a16:creationId xmlns:a16="http://schemas.microsoft.com/office/drawing/2014/main" id="{A77EFBC3-6F7C-4AD1-A429-475073A78C12}"/>
              </a:ext>
              <a:ext uri="{C183D7F6-B498-43B3-948B-1728B52AA6E4}">
                <adec:decorative xmlns:adec="http://schemas.microsoft.com/office/drawing/2017/decorative" val="1"/>
              </a:ext>
            </a:extLst>
          </p:cNvPr>
          <p:cNvSpPr/>
          <p:nvPr/>
        </p:nvSpPr>
        <p:spPr>
          <a:xfrm>
            <a:off x="603587" y="1195160"/>
            <a:ext cx="33239" cy="31974"/>
          </a:xfrm>
          <a:custGeom>
            <a:avLst/>
            <a:gdLst>
              <a:gd name="connsiteX0" fmla="*/ 44319 w 44318"/>
              <a:gd name="connsiteY0" fmla="*/ 21316 h 42632"/>
              <a:gd name="connsiteX1" fmla="*/ 22159 w 44318"/>
              <a:gd name="connsiteY1" fmla="*/ 42632 h 42632"/>
              <a:gd name="connsiteX2" fmla="*/ 0 w 44318"/>
              <a:gd name="connsiteY2" fmla="*/ 21316 h 42632"/>
              <a:gd name="connsiteX3" fmla="*/ 22159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8" y="42632"/>
                  <a:pt x="22159" y="42632"/>
                </a:cubicBezTo>
                <a:cubicBezTo>
                  <a:pt x="9921" y="42632"/>
                  <a:pt x="0" y="33085"/>
                  <a:pt x="0" y="21316"/>
                </a:cubicBezTo>
                <a:cubicBezTo>
                  <a:pt x="0" y="9543"/>
                  <a:pt x="9921" y="0"/>
                  <a:pt x="22159" y="0"/>
                </a:cubicBezTo>
                <a:cubicBezTo>
                  <a:pt x="34398" y="0"/>
                  <a:pt x="44319" y="9543"/>
                  <a:pt x="44319" y="21316"/>
                </a:cubicBezTo>
                <a:close/>
              </a:path>
            </a:pathLst>
          </a:custGeom>
          <a:solidFill>
            <a:srgbClr val="FFFFFF"/>
          </a:solidFill>
          <a:ln w="5415" cap="flat">
            <a:noFill/>
            <a:prstDash val="solid"/>
            <a:miter/>
          </a:ln>
        </p:spPr>
        <p:txBody>
          <a:bodyPr rtlCol="0" anchor="ctr"/>
          <a:lstStyle/>
          <a:p>
            <a:endParaRPr lang="en-US" sz="996"/>
          </a:p>
        </p:txBody>
      </p:sp>
      <p:sp>
        <p:nvSpPr>
          <p:cNvPr id="20" name="Freeform: Shape 19">
            <a:extLst>
              <a:ext uri="{FF2B5EF4-FFF2-40B4-BE49-F238E27FC236}">
                <a16:creationId xmlns:a16="http://schemas.microsoft.com/office/drawing/2014/main" id="{A4573F7D-C8F1-478B-A925-1815F502BF8B}"/>
              </a:ext>
              <a:ext uri="{C183D7F6-B498-43B3-948B-1728B52AA6E4}">
                <adec:decorative xmlns:adec="http://schemas.microsoft.com/office/drawing/2017/decorative" val="1"/>
              </a:ext>
            </a:extLst>
          </p:cNvPr>
          <p:cNvSpPr/>
          <p:nvPr/>
        </p:nvSpPr>
        <p:spPr>
          <a:xfrm>
            <a:off x="664525" y="1195160"/>
            <a:ext cx="33239" cy="31974"/>
          </a:xfrm>
          <a:custGeom>
            <a:avLst/>
            <a:gdLst>
              <a:gd name="connsiteX0" fmla="*/ 44319 w 44318"/>
              <a:gd name="connsiteY0" fmla="*/ 21316 h 42632"/>
              <a:gd name="connsiteX1" fmla="*/ 22158 w 44318"/>
              <a:gd name="connsiteY1" fmla="*/ 42632 h 42632"/>
              <a:gd name="connsiteX2" fmla="*/ 0 w 44318"/>
              <a:gd name="connsiteY2" fmla="*/ 21316 h 42632"/>
              <a:gd name="connsiteX3" fmla="*/ 22158 w 44318"/>
              <a:gd name="connsiteY3" fmla="*/ 0 h 42632"/>
              <a:gd name="connsiteX4" fmla="*/ 44319 w 44318"/>
              <a:gd name="connsiteY4" fmla="*/ 21316 h 42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18" h="42632">
                <a:moveTo>
                  <a:pt x="44319" y="21316"/>
                </a:moveTo>
                <a:cubicBezTo>
                  <a:pt x="44319" y="33085"/>
                  <a:pt x="34397" y="42632"/>
                  <a:pt x="22158" y="42632"/>
                </a:cubicBezTo>
                <a:cubicBezTo>
                  <a:pt x="9921" y="42632"/>
                  <a:pt x="0" y="33085"/>
                  <a:pt x="0" y="21316"/>
                </a:cubicBezTo>
                <a:cubicBezTo>
                  <a:pt x="0" y="9543"/>
                  <a:pt x="9921" y="0"/>
                  <a:pt x="22158" y="0"/>
                </a:cubicBezTo>
                <a:cubicBezTo>
                  <a:pt x="34397" y="0"/>
                  <a:pt x="44319" y="9543"/>
                  <a:pt x="44319" y="21316"/>
                </a:cubicBezTo>
                <a:close/>
              </a:path>
            </a:pathLst>
          </a:custGeom>
          <a:solidFill>
            <a:srgbClr val="FFFFFF"/>
          </a:solidFill>
          <a:ln w="5415" cap="flat">
            <a:noFill/>
            <a:prstDash val="solid"/>
            <a:miter/>
          </a:ln>
        </p:spPr>
        <p:txBody>
          <a:bodyPr rtlCol="0" anchor="ctr"/>
          <a:lstStyle/>
          <a:p>
            <a:endParaRPr lang="en-US" sz="996"/>
          </a:p>
        </p:txBody>
      </p:sp>
      <p:sp>
        <p:nvSpPr>
          <p:cNvPr id="24" name="Picture Placeholder 23">
            <a:extLst>
              <a:ext uri="{FF2B5EF4-FFF2-40B4-BE49-F238E27FC236}">
                <a16:creationId xmlns:a16="http://schemas.microsoft.com/office/drawing/2014/main" id="{7B43CAAE-255D-464D-92DC-F7382CC581E2}"/>
              </a:ext>
            </a:extLst>
          </p:cNvPr>
          <p:cNvSpPr>
            <a:spLocks noGrp="1"/>
          </p:cNvSpPr>
          <p:nvPr>
            <p:ph type="pic" sz="quarter" idx="13" hasCustomPrompt="1"/>
          </p:nvPr>
        </p:nvSpPr>
        <p:spPr>
          <a:xfrm>
            <a:off x="464161" y="1257539"/>
            <a:ext cx="3912394" cy="2758678"/>
          </a:xfrm>
        </p:spPr>
        <p:txBody>
          <a:bodyPr/>
          <a:lstStyle>
            <a:lvl1pPr algn="ctr">
              <a:defRPr sz="900"/>
            </a:lvl1pPr>
          </a:lstStyle>
          <a:p>
            <a:r>
              <a:rPr lang="en-US" dirty="0"/>
              <a:t>Place product image here</a:t>
            </a:r>
          </a:p>
        </p:txBody>
      </p:sp>
      <p:sp>
        <p:nvSpPr>
          <p:cNvPr id="29" name="Picture Placeholder 28">
            <a:extLst>
              <a:ext uri="{FF2B5EF4-FFF2-40B4-BE49-F238E27FC236}">
                <a16:creationId xmlns:a16="http://schemas.microsoft.com/office/drawing/2014/main" id="{E120192B-417F-40D9-A4D7-F9234D88EAD9}"/>
              </a:ext>
            </a:extLst>
          </p:cNvPr>
          <p:cNvSpPr>
            <a:spLocks noGrp="1"/>
          </p:cNvSpPr>
          <p:nvPr>
            <p:ph type="pic" sz="quarter" idx="14" hasCustomPrompt="1"/>
          </p:nvPr>
        </p:nvSpPr>
        <p:spPr>
          <a:xfrm>
            <a:off x="4507707" y="2057401"/>
            <a:ext cx="3740944" cy="2403872"/>
          </a:xfrm>
        </p:spPr>
        <p:txBody>
          <a:bodyPr/>
          <a:lstStyle>
            <a:lvl1pPr algn="ctr">
              <a:defRPr sz="900"/>
            </a:lvl1pPr>
          </a:lstStyle>
          <a:p>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5211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Light - Title + 3 Phones picture insertion">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576656" y="136802"/>
            <a:ext cx="8003286" cy="617220"/>
          </a:xfrm>
        </p:spPr>
        <p:txBody>
          <a:bodyPr/>
          <a:lstStyle>
            <a:lvl1pPr>
              <a:defRPr/>
            </a:lvl1pPr>
          </a:lstStyle>
          <a:p>
            <a:r>
              <a:rPr lang="en-US" dirty="0"/>
              <a:t>Title</a:t>
            </a:r>
          </a:p>
        </p:txBody>
      </p:sp>
      <p:grpSp>
        <p:nvGrpSpPr>
          <p:cNvPr id="31" name="Group 30">
            <a:extLst>
              <a:ext uri="{FF2B5EF4-FFF2-40B4-BE49-F238E27FC236}">
                <a16:creationId xmlns:a16="http://schemas.microsoft.com/office/drawing/2014/main" id="{162BFCF2-D0C5-484A-BBC0-DD4A90A0AD1C}"/>
              </a:ext>
              <a:ext uri="{C183D7F6-B498-43B3-948B-1728B52AA6E4}">
                <adec:decorative xmlns:adec="http://schemas.microsoft.com/office/drawing/2017/decorative" val="1"/>
              </a:ext>
            </a:extLst>
          </p:cNvPr>
          <p:cNvGrpSpPr/>
          <p:nvPr userDrawn="1"/>
        </p:nvGrpSpPr>
        <p:grpSpPr>
          <a:xfrm>
            <a:off x="1479454" y="1325953"/>
            <a:ext cx="1559406" cy="2919861"/>
            <a:chOff x="1972605" y="1767937"/>
            <a:chExt cx="2079208" cy="3893148"/>
          </a:xfrm>
        </p:grpSpPr>
        <p:sp>
          <p:nvSpPr>
            <p:cNvPr id="4" name="Freeform: Shape 3">
              <a:extLst>
                <a:ext uri="{FF2B5EF4-FFF2-40B4-BE49-F238E27FC236}">
                  <a16:creationId xmlns:a16="http://schemas.microsoft.com/office/drawing/2014/main" id="{B47C3F79-1327-42B5-A507-77DFC0AFC1CF}"/>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sz="996"/>
            </a:p>
          </p:txBody>
        </p:sp>
        <p:sp>
          <p:nvSpPr>
            <p:cNvPr id="5" name="Freeform: Shape 4">
              <a:extLst>
                <a:ext uri="{FF2B5EF4-FFF2-40B4-BE49-F238E27FC236}">
                  <a16:creationId xmlns:a16="http://schemas.microsoft.com/office/drawing/2014/main" id="{70DAFCFC-4F9E-4ED4-8458-0C165B66D29D}"/>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sz="996"/>
            </a:p>
          </p:txBody>
        </p:sp>
      </p:grpSp>
      <p:pic>
        <p:nvPicPr>
          <p:cNvPr id="17" name="Graphic 16">
            <a:extLst>
              <a:ext uri="{FF2B5EF4-FFF2-40B4-BE49-F238E27FC236}">
                <a16:creationId xmlns:a16="http://schemas.microsoft.com/office/drawing/2014/main" id="{B8FAC3FF-994F-4E44-B902-F2865E448546}"/>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95176" y="1325953"/>
            <a:ext cx="1559678" cy="2919861"/>
          </a:xfrm>
          <a:prstGeom prst="rect">
            <a:avLst/>
          </a:prstGeom>
        </p:spPr>
      </p:pic>
      <p:grpSp>
        <p:nvGrpSpPr>
          <p:cNvPr id="19" name="Group 18">
            <a:extLst>
              <a:ext uri="{FF2B5EF4-FFF2-40B4-BE49-F238E27FC236}">
                <a16:creationId xmlns:a16="http://schemas.microsoft.com/office/drawing/2014/main" id="{0DEDAA43-D5EA-454B-82F0-DC10AAB0989E}"/>
              </a:ext>
              <a:ext uri="{C183D7F6-B498-43B3-948B-1728B52AA6E4}">
                <adec:decorative xmlns:adec="http://schemas.microsoft.com/office/drawing/2017/decorative" val="1"/>
              </a:ext>
            </a:extLst>
          </p:cNvPr>
          <p:cNvGrpSpPr/>
          <p:nvPr userDrawn="1"/>
        </p:nvGrpSpPr>
        <p:grpSpPr>
          <a:xfrm>
            <a:off x="5710898" y="1325953"/>
            <a:ext cx="1559678" cy="2919861"/>
            <a:chOff x="7345064" y="2185526"/>
            <a:chExt cx="2079570" cy="3893148"/>
          </a:xfrm>
        </p:grpSpPr>
        <p:sp>
          <p:nvSpPr>
            <p:cNvPr id="20" name="Rectangle 19" hidden="1">
              <a:extLst>
                <a:ext uri="{FF2B5EF4-FFF2-40B4-BE49-F238E27FC236}">
                  <a16:creationId xmlns:a16="http://schemas.microsoft.com/office/drawing/2014/main" id="{06A1EAD9-122A-4FCD-BE51-B951F7EFBF06}"/>
                </a:ext>
              </a:extLst>
            </p:cNvPr>
            <p:cNvSpPr/>
            <p:nvPr/>
          </p:nvSpPr>
          <p:spPr>
            <a:xfrm>
              <a:off x="7397614" y="2375340"/>
              <a:ext cx="1977612" cy="3499944"/>
            </a:xfrm>
            <a:prstGeom prst="rect">
              <a:avLst/>
            </a:prstGeom>
            <a:solidFill>
              <a:srgbClr val="FBEC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a:p>
          </p:txBody>
        </p:sp>
        <p:pic>
          <p:nvPicPr>
            <p:cNvPr id="21" name="Graphic 20" hidden="1">
              <a:extLst>
                <a:ext uri="{FF2B5EF4-FFF2-40B4-BE49-F238E27FC236}">
                  <a16:creationId xmlns:a16="http://schemas.microsoft.com/office/drawing/2014/main" id="{100A0ECB-4A80-44AC-8141-8631B01F1FAF}"/>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45064" y="2185526"/>
              <a:ext cx="2079570" cy="3893148"/>
            </a:xfrm>
            <a:prstGeom prst="rect">
              <a:avLst/>
            </a:prstGeom>
          </p:spPr>
        </p:pic>
      </p:grpSp>
      <p:sp>
        <p:nvSpPr>
          <p:cNvPr id="24" name="Picture Placeholder 23">
            <a:extLst>
              <a:ext uri="{FF2B5EF4-FFF2-40B4-BE49-F238E27FC236}">
                <a16:creationId xmlns:a16="http://schemas.microsoft.com/office/drawing/2014/main" id="{6D731F76-7845-4461-9727-94B80D33C955}"/>
              </a:ext>
            </a:extLst>
          </p:cNvPr>
          <p:cNvSpPr>
            <a:spLocks noGrp="1"/>
          </p:cNvSpPr>
          <p:nvPr>
            <p:ph type="pic" sz="quarter" idx="13" hasCustomPrompt="1"/>
          </p:nvPr>
        </p:nvSpPr>
        <p:spPr>
          <a:xfrm>
            <a:off x="1531144" y="1489472"/>
            <a:ext cx="1444229" cy="2571750"/>
          </a:xfrm>
        </p:spPr>
        <p:txBody>
          <a:bodyPr anchor="ctr" anchorCtr="1"/>
          <a:lstStyle>
            <a:lvl1pPr algn="ctr">
              <a:defRPr sz="900"/>
            </a:lvl1pPr>
          </a:lstStyle>
          <a:p>
            <a:pPr marL="0" marR="0" lvl="0" indent="0" algn="l" defTabSz="685800" rtl="0" eaLnBrk="1" fontAlgn="auto" latinLnBrk="0" hangingPunct="1">
              <a:lnSpc>
                <a:spcPct val="95000"/>
              </a:lnSpc>
              <a:spcBef>
                <a:spcPts val="450"/>
              </a:spcBef>
              <a:spcAft>
                <a:spcPts val="0"/>
              </a:spcAft>
              <a:buClrTx/>
              <a:buSzTx/>
              <a:buFont typeface="System Font Regular"/>
              <a:buNone/>
              <a:tabLst/>
              <a:defRPr/>
            </a:pPr>
            <a:r>
              <a:rPr lang="en-US" dirty="0"/>
              <a:t>Place product image here</a:t>
            </a:r>
          </a:p>
        </p:txBody>
      </p:sp>
      <p:sp>
        <p:nvSpPr>
          <p:cNvPr id="25" name="Freeform: Shape 24">
            <a:extLst>
              <a:ext uri="{FF2B5EF4-FFF2-40B4-BE49-F238E27FC236}">
                <a16:creationId xmlns:a16="http://schemas.microsoft.com/office/drawing/2014/main" id="{E5E62E71-A064-42EC-8795-B49761D8B3B2}"/>
              </a:ext>
              <a:ext uri="{C183D7F6-B498-43B3-948B-1728B52AA6E4}">
                <adec:decorative xmlns:adec="http://schemas.microsoft.com/office/drawing/2017/decorative" val="1"/>
              </a:ext>
            </a:extLst>
          </p:cNvPr>
          <p:cNvSpPr/>
          <p:nvPr userDrawn="1"/>
        </p:nvSpPr>
        <p:spPr>
          <a:xfrm>
            <a:off x="3600450" y="1325953"/>
            <a:ext cx="1559406" cy="2919861"/>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sz="996"/>
          </a:p>
        </p:txBody>
      </p:sp>
      <p:grpSp>
        <p:nvGrpSpPr>
          <p:cNvPr id="32" name="Group 31">
            <a:extLst>
              <a:ext uri="{FF2B5EF4-FFF2-40B4-BE49-F238E27FC236}">
                <a16:creationId xmlns:a16="http://schemas.microsoft.com/office/drawing/2014/main" id="{C6FE2DCE-DBB8-4E43-A72A-9DE05557B02C}"/>
              </a:ext>
              <a:ext uri="{C183D7F6-B498-43B3-948B-1728B52AA6E4}">
                <adec:decorative xmlns:adec="http://schemas.microsoft.com/office/drawing/2017/decorative" val="1"/>
              </a:ext>
            </a:extLst>
          </p:cNvPr>
          <p:cNvGrpSpPr/>
          <p:nvPr userDrawn="1"/>
        </p:nvGrpSpPr>
        <p:grpSpPr>
          <a:xfrm>
            <a:off x="3615690" y="1325953"/>
            <a:ext cx="1559406" cy="2919861"/>
            <a:chOff x="1972605" y="1767937"/>
            <a:chExt cx="2079208" cy="3893148"/>
          </a:xfrm>
        </p:grpSpPr>
        <p:sp>
          <p:nvSpPr>
            <p:cNvPr id="33" name="Freeform: Shape 32">
              <a:extLst>
                <a:ext uri="{FF2B5EF4-FFF2-40B4-BE49-F238E27FC236}">
                  <a16:creationId xmlns:a16="http://schemas.microsoft.com/office/drawing/2014/main" id="{C0807BA9-4B68-49AB-8270-B145A2785FF7}"/>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sz="996"/>
            </a:p>
          </p:txBody>
        </p:sp>
        <p:sp>
          <p:nvSpPr>
            <p:cNvPr id="34" name="Freeform: Shape 33">
              <a:extLst>
                <a:ext uri="{FF2B5EF4-FFF2-40B4-BE49-F238E27FC236}">
                  <a16:creationId xmlns:a16="http://schemas.microsoft.com/office/drawing/2014/main" id="{23623A65-B6EC-4808-A9F0-CE19656AC767}"/>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sz="996"/>
            </a:p>
          </p:txBody>
        </p:sp>
      </p:grpSp>
      <p:sp>
        <p:nvSpPr>
          <p:cNvPr id="35" name="Picture Placeholder 23">
            <a:extLst>
              <a:ext uri="{FF2B5EF4-FFF2-40B4-BE49-F238E27FC236}">
                <a16:creationId xmlns:a16="http://schemas.microsoft.com/office/drawing/2014/main" id="{17068FD1-59C6-4922-AF2D-F4A86A2E4FA8}"/>
              </a:ext>
            </a:extLst>
          </p:cNvPr>
          <p:cNvSpPr>
            <a:spLocks noGrp="1"/>
          </p:cNvSpPr>
          <p:nvPr>
            <p:ph type="pic" sz="quarter" idx="14" hasCustomPrompt="1"/>
          </p:nvPr>
        </p:nvSpPr>
        <p:spPr>
          <a:xfrm>
            <a:off x="3667380" y="1489472"/>
            <a:ext cx="1444229" cy="2571750"/>
          </a:xfrm>
        </p:spPr>
        <p:txBody>
          <a:bodyPr anchor="ctr" anchorCtr="1"/>
          <a:lstStyle>
            <a:lvl1pPr algn="ctr">
              <a:defRPr sz="900"/>
            </a:lvl1pPr>
          </a:lstStyle>
          <a:p>
            <a:pPr marL="0" marR="0" lvl="0" indent="0" algn="l" defTabSz="685800" rtl="0" eaLnBrk="1" fontAlgn="auto" latinLnBrk="0" hangingPunct="1">
              <a:lnSpc>
                <a:spcPct val="95000"/>
              </a:lnSpc>
              <a:spcBef>
                <a:spcPts val="450"/>
              </a:spcBef>
              <a:spcAft>
                <a:spcPts val="0"/>
              </a:spcAft>
              <a:buClrTx/>
              <a:buSzTx/>
              <a:buFont typeface="System Font Regular"/>
              <a:buNone/>
              <a:tabLst/>
              <a:defRPr/>
            </a:pPr>
            <a:r>
              <a:rPr lang="en-US" dirty="0"/>
              <a:t>Place product image here</a:t>
            </a:r>
          </a:p>
        </p:txBody>
      </p:sp>
      <p:grpSp>
        <p:nvGrpSpPr>
          <p:cNvPr id="39" name="Group 38">
            <a:extLst>
              <a:ext uri="{FF2B5EF4-FFF2-40B4-BE49-F238E27FC236}">
                <a16:creationId xmlns:a16="http://schemas.microsoft.com/office/drawing/2014/main" id="{C71B7700-B7FA-49A1-80A7-86EF4276BEC5}"/>
              </a:ext>
              <a:ext uri="{C183D7F6-B498-43B3-948B-1728B52AA6E4}">
                <adec:decorative xmlns:adec="http://schemas.microsoft.com/office/drawing/2017/decorative" val="1"/>
              </a:ext>
            </a:extLst>
          </p:cNvPr>
          <p:cNvGrpSpPr/>
          <p:nvPr userDrawn="1"/>
        </p:nvGrpSpPr>
        <p:grpSpPr>
          <a:xfrm>
            <a:off x="5740156" y="1325953"/>
            <a:ext cx="1559406" cy="2919861"/>
            <a:chOff x="1972605" y="1767937"/>
            <a:chExt cx="2079208" cy="3893148"/>
          </a:xfrm>
        </p:grpSpPr>
        <p:sp>
          <p:nvSpPr>
            <p:cNvPr id="40" name="Freeform: Shape 39">
              <a:extLst>
                <a:ext uri="{FF2B5EF4-FFF2-40B4-BE49-F238E27FC236}">
                  <a16:creationId xmlns:a16="http://schemas.microsoft.com/office/drawing/2014/main" id="{FB80D71F-AB13-4157-B01D-8D5218F0FF21}"/>
                </a:ext>
              </a:extLst>
            </p:cNvPr>
            <p:cNvSpPr/>
            <p:nvPr/>
          </p:nvSpPr>
          <p:spPr>
            <a:xfrm>
              <a:off x="1972605" y="1767937"/>
              <a:ext cx="2079208" cy="3893148"/>
            </a:xfrm>
            <a:custGeom>
              <a:avLst/>
              <a:gdLst>
                <a:gd name="connsiteX0" fmla="*/ 71084 w 2079208"/>
                <a:gd name="connsiteY0" fmla="*/ 3641980 h 3893148"/>
                <a:gd name="connsiteX1" fmla="*/ 1990354 w 2079208"/>
                <a:gd name="connsiteY1" fmla="*/ 3641980 h 3893148"/>
                <a:gd name="connsiteX2" fmla="*/ 1990354 w 2079208"/>
                <a:gd name="connsiteY2" fmla="*/ 215290 h 3893148"/>
                <a:gd name="connsiteX3" fmla="*/ 71084 w 2079208"/>
                <a:gd name="connsiteY3" fmla="*/ 215290 h 3893148"/>
                <a:gd name="connsiteX4" fmla="*/ 71084 w 2079208"/>
                <a:gd name="connsiteY4" fmla="*/ 3641980 h 3893148"/>
                <a:gd name="connsiteX5" fmla="*/ 113049 w 2079208"/>
                <a:gd name="connsiteY5" fmla="*/ 0 h 3893148"/>
                <a:gd name="connsiteX6" fmla="*/ 0 w 2079208"/>
                <a:gd name="connsiteY6" fmla="*/ 114102 h 3893148"/>
                <a:gd name="connsiteX7" fmla="*/ 0 w 2079208"/>
                <a:gd name="connsiteY7" fmla="*/ 3779050 h 3893148"/>
                <a:gd name="connsiteX8" fmla="*/ 113049 w 2079208"/>
                <a:gd name="connsiteY8" fmla="*/ 3893148 h 3893148"/>
                <a:gd name="connsiteX9" fmla="*/ 1966158 w 2079208"/>
                <a:gd name="connsiteY9" fmla="*/ 3893148 h 3893148"/>
                <a:gd name="connsiteX10" fmla="*/ 2079208 w 2079208"/>
                <a:gd name="connsiteY10" fmla="*/ 3779050 h 3893148"/>
                <a:gd name="connsiteX11" fmla="*/ 2079208 w 2079208"/>
                <a:gd name="connsiteY11" fmla="*/ 114102 h 3893148"/>
                <a:gd name="connsiteX12" fmla="*/ 1966158 w 2079208"/>
                <a:gd name="connsiteY12" fmla="*/ 0 h 3893148"/>
                <a:gd name="connsiteX13" fmla="*/ 113049 w 2079208"/>
                <a:gd name="connsiteY13" fmla="*/ 0 h 3893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79208" h="3893148">
                  <a:moveTo>
                    <a:pt x="71084" y="3641980"/>
                  </a:moveTo>
                  <a:lnTo>
                    <a:pt x="1990354" y="3641980"/>
                  </a:lnTo>
                  <a:lnTo>
                    <a:pt x="1990354" y="215290"/>
                  </a:lnTo>
                  <a:lnTo>
                    <a:pt x="71084" y="215290"/>
                  </a:lnTo>
                  <a:lnTo>
                    <a:pt x="71084" y="3641980"/>
                  </a:lnTo>
                  <a:close/>
                  <a:moveTo>
                    <a:pt x="113049" y="0"/>
                  </a:moveTo>
                  <a:cubicBezTo>
                    <a:pt x="50616" y="0"/>
                    <a:pt x="0" y="51084"/>
                    <a:pt x="0" y="114102"/>
                  </a:cubicBezTo>
                  <a:lnTo>
                    <a:pt x="0" y="3779050"/>
                  </a:lnTo>
                  <a:cubicBezTo>
                    <a:pt x="0" y="3842066"/>
                    <a:pt x="50616" y="3893148"/>
                    <a:pt x="113049" y="3893148"/>
                  </a:cubicBezTo>
                  <a:lnTo>
                    <a:pt x="1966158" y="3893148"/>
                  </a:lnTo>
                  <a:cubicBezTo>
                    <a:pt x="2028593" y="3893148"/>
                    <a:pt x="2079208" y="3842066"/>
                    <a:pt x="2079208" y="3779050"/>
                  </a:cubicBezTo>
                  <a:lnTo>
                    <a:pt x="2079208" y="114102"/>
                  </a:lnTo>
                  <a:cubicBezTo>
                    <a:pt x="2079208" y="51084"/>
                    <a:pt x="2028593" y="0"/>
                    <a:pt x="1966158" y="0"/>
                  </a:cubicBezTo>
                  <a:lnTo>
                    <a:pt x="113049" y="0"/>
                  </a:lnTo>
                  <a:close/>
                </a:path>
              </a:pathLst>
            </a:custGeom>
            <a:solidFill>
              <a:srgbClr val="D3CFCA"/>
            </a:solidFill>
            <a:ln w="6019" cap="flat">
              <a:noFill/>
              <a:prstDash val="solid"/>
              <a:miter/>
            </a:ln>
          </p:spPr>
          <p:txBody>
            <a:bodyPr rtlCol="0" anchor="ctr"/>
            <a:lstStyle/>
            <a:p>
              <a:endParaRPr lang="en-US" sz="996"/>
            </a:p>
          </p:txBody>
        </p:sp>
        <p:sp>
          <p:nvSpPr>
            <p:cNvPr id="41" name="Freeform: Shape 40">
              <a:extLst>
                <a:ext uri="{FF2B5EF4-FFF2-40B4-BE49-F238E27FC236}">
                  <a16:creationId xmlns:a16="http://schemas.microsoft.com/office/drawing/2014/main" id="{EB54F3F6-135D-4861-8902-F5E9A50DA319}"/>
                </a:ext>
              </a:extLst>
            </p:cNvPr>
            <p:cNvSpPr/>
            <p:nvPr/>
          </p:nvSpPr>
          <p:spPr>
            <a:xfrm>
              <a:off x="2913878" y="1855087"/>
              <a:ext cx="200494" cy="37219"/>
            </a:xfrm>
            <a:custGeom>
              <a:avLst/>
              <a:gdLst>
                <a:gd name="connsiteX0" fmla="*/ 174811 w 200494"/>
                <a:gd name="connsiteY0" fmla="*/ 0 h 37219"/>
                <a:gd name="connsiteX1" fmla="*/ 25678 w 200494"/>
                <a:gd name="connsiteY1" fmla="*/ 0 h 37219"/>
                <a:gd name="connsiteX2" fmla="*/ 0 w 200494"/>
                <a:gd name="connsiteY2" fmla="*/ 18615 h 37219"/>
                <a:gd name="connsiteX3" fmla="*/ 25678 w 200494"/>
                <a:gd name="connsiteY3" fmla="*/ 37219 h 37219"/>
                <a:gd name="connsiteX4" fmla="*/ 174811 w 200494"/>
                <a:gd name="connsiteY4" fmla="*/ 37219 h 37219"/>
                <a:gd name="connsiteX5" fmla="*/ 200495 w 200494"/>
                <a:gd name="connsiteY5" fmla="*/ 18615 h 37219"/>
                <a:gd name="connsiteX6" fmla="*/ 174811 w 200494"/>
                <a:gd name="connsiteY6" fmla="*/ 0 h 3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494" h="37219">
                  <a:moveTo>
                    <a:pt x="174811" y="0"/>
                  </a:moveTo>
                  <a:lnTo>
                    <a:pt x="25678" y="0"/>
                  </a:lnTo>
                  <a:cubicBezTo>
                    <a:pt x="11507" y="0"/>
                    <a:pt x="0" y="8332"/>
                    <a:pt x="0" y="18615"/>
                  </a:cubicBezTo>
                  <a:cubicBezTo>
                    <a:pt x="0" y="28893"/>
                    <a:pt x="11507" y="37219"/>
                    <a:pt x="25678" y="37219"/>
                  </a:cubicBezTo>
                  <a:lnTo>
                    <a:pt x="174811" y="37219"/>
                  </a:lnTo>
                  <a:cubicBezTo>
                    <a:pt x="188994" y="37219"/>
                    <a:pt x="200495" y="28893"/>
                    <a:pt x="200495" y="18615"/>
                  </a:cubicBezTo>
                  <a:cubicBezTo>
                    <a:pt x="200495" y="8332"/>
                    <a:pt x="188994" y="0"/>
                    <a:pt x="174811" y="0"/>
                  </a:cubicBezTo>
                  <a:close/>
                </a:path>
              </a:pathLst>
            </a:custGeom>
            <a:solidFill>
              <a:srgbClr val="FCFCFB"/>
            </a:solidFill>
            <a:ln w="6019" cap="flat">
              <a:noFill/>
              <a:prstDash val="solid"/>
              <a:miter/>
            </a:ln>
          </p:spPr>
          <p:txBody>
            <a:bodyPr rtlCol="0" anchor="ctr"/>
            <a:lstStyle/>
            <a:p>
              <a:endParaRPr lang="en-US" sz="996"/>
            </a:p>
          </p:txBody>
        </p:sp>
      </p:grpSp>
      <p:sp>
        <p:nvSpPr>
          <p:cNvPr id="42" name="Picture Placeholder 23">
            <a:extLst>
              <a:ext uri="{FF2B5EF4-FFF2-40B4-BE49-F238E27FC236}">
                <a16:creationId xmlns:a16="http://schemas.microsoft.com/office/drawing/2014/main" id="{64554F98-8990-4485-BD60-1E5662155979}"/>
              </a:ext>
            </a:extLst>
          </p:cNvPr>
          <p:cNvSpPr>
            <a:spLocks noGrp="1"/>
          </p:cNvSpPr>
          <p:nvPr>
            <p:ph type="pic" sz="quarter" idx="15" hasCustomPrompt="1"/>
          </p:nvPr>
        </p:nvSpPr>
        <p:spPr>
          <a:xfrm>
            <a:off x="5791846" y="1489472"/>
            <a:ext cx="1444229" cy="2571750"/>
          </a:xfrm>
        </p:spPr>
        <p:txBody>
          <a:bodyPr anchor="ctr" anchorCtr="1"/>
          <a:lstStyle>
            <a:lvl1pPr algn="ctr">
              <a:defRPr sz="900"/>
            </a:lvl1pPr>
          </a:lstStyle>
          <a:p>
            <a:pPr marL="0" marR="0" lvl="0" indent="0" algn="l" defTabSz="685800" rtl="0" eaLnBrk="1" fontAlgn="auto" latinLnBrk="0" hangingPunct="1">
              <a:lnSpc>
                <a:spcPct val="95000"/>
              </a:lnSpc>
              <a:spcBef>
                <a:spcPts val="450"/>
              </a:spcBef>
              <a:spcAft>
                <a:spcPts val="0"/>
              </a:spcAft>
              <a:buClrTx/>
              <a:buSzTx/>
              <a:buFont typeface="System Font Regular"/>
              <a:buNone/>
              <a:tabLst/>
              <a:defRPr/>
            </a:pPr>
            <a:r>
              <a:rPr lang="en-US" dirty="0"/>
              <a:t>Place product image here</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07213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userDrawn="1">
  <p:cSld name="2_Light - Title 1 Column">
    <p:spTree>
      <p:nvGrpSpPr>
        <p:cNvPr id="1" name=""/>
        <p:cNvGrpSpPr/>
        <p:nvPr/>
      </p:nvGrpSpPr>
      <p:grpSpPr>
        <a:xfrm>
          <a:off x="0" y="0"/>
          <a:ext cx="0" cy="0"/>
          <a:chOff x="0" y="0"/>
          <a:chExt cx="0" cy="0"/>
        </a:xfrm>
      </p:grpSpPr>
      <p:pic>
        <p:nvPicPr>
          <p:cNvPr id="4" name="Data Texture Cloud">
            <a:extLst>
              <a:ext uri="{FF2B5EF4-FFF2-40B4-BE49-F238E27FC236}">
                <a16:creationId xmlns:a16="http://schemas.microsoft.com/office/drawing/2014/main" id="{B242BFF6-15E1-384D-B532-34DFA2C0127C}"/>
              </a:ext>
            </a:extLst>
          </p:cNvPr>
          <p:cNvPicPr>
            <a:picLocks noChangeAspect="1"/>
          </p:cNvPicPr>
          <p:nvPr userDrawn="1"/>
        </p:nvPicPr>
        <p:blipFill>
          <a:blip r:embed="rId2" cstate="screen">
            <a:extLst>
              <a:ext uri="{28A0092B-C50C-407E-A947-70E740481C1C}">
                <a14:useLocalDpi xmlns:a14="http://schemas.microsoft.com/office/drawing/2010/main"/>
              </a:ext>
            </a:extLst>
          </a:blip>
          <a:srcRect r="48608"/>
          <a:stretch>
            <a:fillRect/>
          </a:stretch>
        </p:blipFill>
        <p:spPr bwMode="auto">
          <a:xfrm>
            <a:off x="7411641" y="390525"/>
            <a:ext cx="1732359" cy="1276350"/>
          </a:xfrm>
          <a:prstGeom prst="rect">
            <a:avLst/>
          </a:prstGeom>
          <a:noFill/>
          <a:ln>
            <a:noFill/>
          </a:ln>
          <a:extLst>
            <a:ext uri="{909E8E84-426E-40DD-AFC4-6F175D3DCCD1}">
              <a14:hiddenFill xmlns:a14="http://schemas.microsoft.com/office/drawing/2010/main">
                <a:solidFill>
                  <a:srgbClr val="FFFFFF">
                    <a:alpha val="79999"/>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Field"/>
          <p:cNvSpPr>
            <a:spLocks noGrp="1"/>
          </p:cNvSpPr>
          <p:nvPr>
            <p:ph type="body" sz="quarter" idx="12"/>
          </p:nvPr>
        </p:nvSpPr>
        <p:spPr>
          <a:xfrm>
            <a:off x="569214" y="1378458"/>
            <a:ext cx="8003286" cy="31958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itle"/>
          <p:cNvSpPr>
            <a:spLocks noGrp="1"/>
          </p:cNvSpPr>
          <p:nvPr>
            <p:ph type="title"/>
          </p:nvPr>
        </p:nvSpPr>
        <p:spPr>
          <a:xfrm>
            <a:off x="571500" y="381000"/>
            <a:ext cx="8003286" cy="617220"/>
          </a:xfrm>
        </p:spPr>
        <p:txBody>
          <a:bodyPr rtlCol="0" anchor="b">
            <a:noAutofit/>
          </a:bodyPr>
          <a:lstStyle>
            <a:lvl1pPr>
              <a:defRPr lang="en-US" sz="1800" b="1" i="0" baseline="0">
                <a:latin typeface="Oracle Sans" panose="020B0503020204020204" pitchFamily="34" charset="0"/>
                <a:ea typeface="+mn-ea"/>
                <a:cs typeface="Oracle Sans" panose="020B0503020204020204" pitchFamily="34" charset="0"/>
              </a:defRPr>
            </a:lvl1pPr>
          </a:lstStyle>
          <a:p>
            <a:pPr lvl="0"/>
            <a:r>
              <a:rPr lang="en-US" dirty="0"/>
              <a:t>Click to edit Master title style</a:t>
            </a:r>
          </a:p>
        </p:txBody>
      </p:sp>
      <p:sp>
        <p:nvSpPr>
          <p:cNvPr id="8" name="Footer">
            <a:extLst>
              <a:ext uri="{FF2B5EF4-FFF2-40B4-BE49-F238E27FC236}">
                <a16:creationId xmlns:a16="http://schemas.microsoft.com/office/drawing/2014/main" id="{2CBAF45C-6D9C-3F4B-BACF-A36282E62EFE}"/>
              </a:ext>
            </a:extLst>
          </p:cNvPr>
          <p:cNvSpPr>
            <a:spLocks noGrp="1"/>
          </p:cNvSpPr>
          <p:nvPr>
            <p:ph type="ftr" sz="quarter" idx="13"/>
          </p:nvPr>
        </p:nvSpPr>
        <p:spPr/>
        <p:txBody>
          <a:bodyPr/>
          <a:lstStyle>
            <a:lvl1pPr>
              <a:defRPr/>
            </a:lvl1pPr>
          </a:lstStyle>
          <a:p>
            <a:r>
              <a:rPr lang="en-US" altLang="en-US" dirty="0"/>
              <a:t>Copyright © 2022, Oracle and/or its affiliates</a:t>
            </a:r>
          </a:p>
        </p:txBody>
      </p:sp>
      <p:sp>
        <p:nvSpPr>
          <p:cNvPr id="9" name="Slide Number">
            <a:extLst>
              <a:ext uri="{FF2B5EF4-FFF2-40B4-BE49-F238E27FC236}">
                <a16:creationId xmlns:a16="http://schemas.microsoft.com/office/drawing/2014/main" id="{53A6BE52-F3B4-2940-A314-96D2A9D5F7FD}"/>
              </a:ext>
            </a:extLst>
          </p:cNvPr>
          <p:cNvSpPr>
            <a:spLocks noGrp="1"/>
          </p:cNvSpPr>
          <p:nvPr>
            <p:ph type="sldNum" sz="quarter" idx="14"/>
          </p:nvPr>
        </p:nvSpPr>
        <p:spPr/>
        <p:txBody>
          <a:bodyPr/>
          <a:lstStyle>
            <a:lvl1pPr>
              <a:defRPr/>
            </a:lvl1pPr>
          </a:lstStyle>
          <a:p>
            <a:fld id="{E437ABDE-51EF-D74A-97B0-7AB9DEE09CF1}" type="slidenum">
              <a:rPr lang="en-US" altLang="en-US"/>
              <a:pPr/>
              <a:t>‹#›</a:t>
            </a:fld>
            <a:endParaRPr lang="en-US" altLang="en-US" dirty="0"/>
          </a:p>
        </p:txBody>
      </p:sp>
      <p:sp>
        <p:nvSpPr>
          <p:cNvPr id="2" name="TextBox 1">
            <a:extLst>
              <a:ext uri="{FF2B5EF4-FFF2-40B4-BE49-F238E27FC236}">
                <a16:creationId xmlns:a16="http://schemas.microsoft.com/office/drawing/2014/main" id="{861ED38E-91E7-1C4B-8CCD-67B44C4DA55B}"/>
              </a:ext>
            </a:extLst>
          </p:cNvPr>
          <p:cNvSpPr txBox="1"/>
          <p:nvPr userDrawn="1"/>
        </p:nvSpPr>
        <p:spPr>
          <a:xfrm>
            <a:off x="-364881" y="4440115"/>
            <a:ext cx="184731" cy="245580"/>
          </a:xfrm>
          <a:prstGeom prst="rect">
            <a:avLst/>
          </a:prstGeom>
          <a:noFill/>
        </p:spPr>
        <p:txBody>
          <a:bodyPr wrap="none" rtlCol="0">
            <a:spAutoFit/>
          </a:bodyPr>
          <a:lstStyle/>
          <a:p>
            <a:endParaRPr lang="en-US" sz="996" dirty="0"/>
          </a:p>
        </p:txBody>
      </p:sp>
    </p:spTree>
    <p:extLst>
      <p:ext uri="{BB962C8B-B14F-4D97-AF65-F5344CB8AC3E}">
        <p14:creationId xmlns:p14="http://schemas.microsoft.com/office/powerpoint/2010/main" val="63381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cstate="screen">
            <a:alphaModFix amt="82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412-E5B1-790D-1FC3-602DED0ECDF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3366F83-97B8-DFBF-1599-607D505766BC}"/>
              </a:ext>
            </a:extLst>
          </p:cNvPr>
          <p:cNvSpPr>
            <a:spLocks noGrp="1"/>
          </p:cNvSpPr>
          <p:nvPr>
            <p:ph idx="1"/>
          </p:nvPr>
        </p:nvSpPr>
        <p:spPr>
          <a:xfrm>
            <a:off x="522485" y="1028701"/>
            <a:ext cx="8007709" cy="32635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9A3046CB-819B-4C1F-A246-D49726986594}"/>
              </a:ext>
            </a:extLst>
          </p:cNvPr>
          <p:cNvSpPr>
            <a:spLocks noGrp="1"/>
          </p:cNvSpPr>
          <p:nvPr>
            <p:ph type="ftr" sz="quarter" idx="11"/>
          </p:nvPr>
        </p:nvSpPr>
        <p:spPr/>
        <p:txBody>
          <a:bodyPr/>
          <a:lstStyle/>
          <a:p>
            <a:r>
              <a:rPr lang="en-US" dirty="0">
                <a:sym typeface="Symbol" pitchFamily="2" charset="2"/>
              </a:rPr>
              <a:t>Oracle </a:t>
            </a:r>
            <a:r>
              <a:rPr lang="en-US" dirty="0" err="1">
                <a:sym typeface="Symbol" pitchFamily="2" charset="2"/>
              </a:rPr>
              <a:t>DatabaseWorld</a:t>
            </a:r>
            <a:r>
              <a:rPr lang="en-US" dirty="0">
                <a:sym typeface="Symbol" pitchFamily="2" charset="2"/>
              </a:rPr>
              <a:t> at </a:t>
            </a:r>
            <a:r>
              <a:rPr lang="en-US" dirty="0" err="1">
                <a:sym typeface="Symbol" pitchFamily="2" charset="2"/>
              </a:rPr>
              <a:t>CloudWorld</a:t>
            </a:r>
            <a:r>
              <a:rPr lang="en-US" dirty="0">
                <a:sym typeface="Symbol" pitchFamily="2" charset="2"/>
              </a:rPr>
              <a:t>        Copyright © 2024, Oracle and/or its affiliates</a:t>
            </a:r>
            <a:endParaRPr lang="en-CA" dirty="0"/>
          </a:p>
        </p:txBody>
      </p:sp>
      <p:sp>
        <p:nvSpPr>
          <p:cNvPr id="12" name="Slide Number Placeholder 11">
            <a:extLst>
              <a:ext uri="{FF2B5EF4-FFF2-40B4-BE49-F238E27FC236}">
                <a16:creationId xmlns:a16="http://schemas.microsoft.com/office/drawing/2014/main" id="{B1B1F376-EF0C-6CA8-957D-E35A5023F80E}"/>
              </a:ext>
            </a:extLst>
          </p:cNvPr>
          <p:cNvSpPr>
            <a:spLocks noGrp="1"/>
          </p:cNvSpPr>
          <p:nvPr>
            <p:ph type="sldNum" sz="quarter" idx="12"/>
          </p:nvPr>
        </p:nvSpPr>
        <p:spPr/>
        <p:txBody>
          <a:bodyPr/>
          <a:lstStyle/>
          <a:p>
            <a:fld id="{CFF4B978-1D82-7745-80C5-DBABA6B131D3}" type="slidenum">
              <a:rPr lang="en-US" smtClean="0"/>
              <a:pPr/>
              <a:t>‹#›</a:t>
            </a:fld>
            <a:endParaRPr lang="en-US"/>
          </a:p>
        </p:txBody>
      </p:sp>
      <p:grpSp>
        <p:nvGrpSpPr>
          <p:cNvPr id="4" name="Group 3">
            <a:extLst>
              <a:ext uri="{FF2B5EF4-FFF2-40B4-BE49-F238E27FC236}">
                <a16:creationId xmlns:a16="http://schemas.microsoft.com/office/drawing/2014/main" id="{9600A33C-C419-355A-5FA1-9E8BC755E7B1}"/>
              </a:ext>
            </a:extLst>
          </p:cNvPr>
          <p:cNvGrpSpPr/>
          <p:nvPr userDrawn="1"/>
        </p:nvGrpSpPr>
        <p:grpSpPr>
          <a:xfrm>
            <a:off x="7185012" y="1"/>
            <a:ext cx="1958989" cy="1604283"/>
            <a:chOff x="16711613" y="-1"/>
            <a:chExt cx="7670800" cy="6282287"/>
          </a:xfrm>
        </p:grpSpPr>
        <p:pic>
          <p:nvPicPr>
            <p:cNvPr id="5" name="Picture 4">
              <a:extLst>
                <a:ext uri="{FF2B5EF4-FFF2-40B4-BE49-F238E27FC236}">
                  <a16:creationId xmlns:a16="http://schemas.microsoft.com/office/drawing/2014/main" id="{674A5641-45C2-8E9D-767F-84D2FF0D7C04}"/>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2801"/>
            <a:stretch/>
          </p:blipFill>
          <p:spPr>
            <a:xfrm>
              <a:off x="18390621" y="-1"/>
              <a:ext cx="5991792" cy="5514641"/>
            </a:xfrm>
            <a:prstGeom prst="rect">
              <a:avLst/>
            </a:prstGeom>
          </p:spPr>
        </p:pic>
        <p:pic>
          <p:nvPicPr>
            <p:cNvPr id="6" name="Picture 5" descr="A picture containing screenshot, black, comb, design&#10;&#10;Description automatically generated">
              <a:extLst>
                <a:ext uri="{FF2B5EF4-FFF2-40B4-BE49-F238E27FC236}">
                  <a16:creationId xmlns:a16="http://schemas.microsoft.com/office/drawing/2014/main" id="{E91035CE-B25E-34AE-710A-8D7D44272E91}"/>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l="-10817" b="-2016"/>
            <a:stretch/>
          </p:blipFill>
          <p:spPr>
            <a:xfrm>
              <a:off x="16711613" y="-1"/>
              <a:ext cx="7670800" cy="6282287"/>
            </a:xfrm>
            <a:prstGeom prst="rect">
              <a:avLst/>
            </a:prstGeom>
          </p:spPr>
        </p:pic>
        <p:pic>
          <p:nvPicPr>
            <p:cNvPr id="7" name="Picture 6" descr="A picture containing creativity&#10;&#10;Description automatically generated with low confidence">
              <a:extLst>
                <a:ext uri="{FF2B5EF4-FFF2-40B4-BE49-F238E27FC236}">
                  <a16:creationId xmlns:a16="http://schemas.microsoft.com/office/drawing/2014/main" id="{A10C4E2C-4806-B918-98DD-7D8DFF79187E}"/>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0955623" y="0"/>
              <a:ext cx="3426790" cy="5939884"/>
            </a:xfrm>
            <a:prstGeom prst="rect">
              <a:avLst/>
            </a:prstGeom>
          </p:spPr>
        </p:pic>
        <p:pic>
          <p:nvPicPr>
            <p:cNvPr id="8" name="Picture 7">
              <a:extLst>
                <a:ext uri="{FF2B5EF4-FFF2-40B4-BE49-F238E27FC236}">
                  <a16:creationId xmlns:a16="http://schemas.microsoft.com/office/drawing/2014/main" id="{2B4DE918-6E4D-7907-6459-FB02BD78D389}"/>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21134000" y="0"/>
              <a:ext cx="3248413" cy="3979352"/>
            </a:xfrm>
            <a:prstGeom prst="rect">
              <a:avLst/>
            </a:prstGeom>
          </p:spPr>
        </p:pic>
      </p:grpSp>
    </p:spTree>
    <p:extLst>
      <p:ext uri="{BB962C8B-B14F-4D97-AF65-F5344CB8AC3E}">
        <p14:creationId xmlns:p14="http://schemas.microsoft.com/office/powerpoint/2010/main" val="201138155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1B0E5F-0036-6406-63C9-1048612D02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183403" y="0"/>
            <a:ext cx="3960596" cy="5143500"/>
          </a:xfrm>
          <a:prstGeom prst="rect">
            <a:avLst/>
          </a:prstGeom>
        </p:spPr>
      </p:pic>
      <p:sp>
        <p:nvSpPr>
          <p:cNvPr id="2" name="Title 1"/>
          <p:cNvSpPr>
            <a:spLocks noGrp="1"/>
          </p:cNvSpPr>
          <p:nvPr>
            <p:ph type="ctrTitle"/>
          </p:nvPr>
        </p:nvSpPr>
        <p:spPr>
          <a:xfrm>
            <a:off x="528874" y="1426343"/>
            <a:ext cx="4292879" cy="1169789"/>
          </a:xfrm>
        </p:spPr>
        <p:txBody>
          <a:bodyPr anchor="t" anchorCtr="0">
            <a:noAutofit/>
          </a:bodyPr>
          <a:lstStyle>
            <a:lvl1pPr algn="l">
              <a:defRPr lang="en-US" sz="3200" dirty="0"/>
            </a:lvl1pPr>
          </a:lstStyle>
          <a:p>
            <a:r>
              <a:rPr lang="en-GB"/>
              <a:t>Click to edit Master title style</a:t>
            </a:r>
            <a:endParaRPr lang="en-US" dirty="0"/>
          </a:p>
        </p:txBody>
      </p:sp>
      <p:sp>
        <p:nvSpPr>
          <p:cNvPr id="3" name="Subtitle 2"/>
          <p:cNvSpPr>
            <a:spLocks noGrp="1"/>
          </p:cNvSpPr>
          <p:nvPr>
            <p:ph type="subTitle" idx="1"/>
          </p:nvPr>
        </p:nvSpPr>
        <p:spPr>
          <a:xfrm>
            <a:off x="528874" y="3162059"/>
            <a:ext cx="4292879" cy="1241822"/>
          </a:xfrm>
        </p:spPr>
        <p:txBody>
          <a:bodyPr>
            <a:noAutofit/>
          </a:bodyPr>
          <a:lstStyle>
            <a:lvl1pPr marL="0" indent="0" algn="l">
              <a:lnSpc>
                <a:spcPct val="120000"/>
              </a:lnSpc>
              <a:spcBef>
                <a:spcPts val="75"/>
              </a:spcBef>
              <a:buNone/>
              <a:defRPr sz="1200">
                <a:solidFill>
                  <a:schemeClr val="tx1"/>
                </a:solidFill>
              </a:defRPr>
            </a:lvl1pPr>
            <a:lvl2pPr marL="342869" indent="0" algn="ctr">
              <a:buNone/>
              <a:defRPr sz="1500"/>
            </a:lvl2pPr>
            <a:lvl3pPr marL="685739" indent="0" algn="ctr">
              <a:buNone/>
              <a:defRPr sz="1350"/>
            </a:lvl3pPr>
            <a:lvl4pPr marL="1028608" indent="0" algn="ctr">
              <a:buNone/>
              <a:defRPr sz="1200"/>
            </a:lvl4pPr>
            <a:lvl5pPr marL="1371477" indent="0" algn="ctr">
              <a:buNone/>
              <a:defRPr sz="1200"/>
            </a:lvl5pPr>
            <a:lvl6pPr marL="1714346"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GB"/>
              <a:t>Click to edit Master subtitle style</a:t>
            </a:r>
            <a:endParaRPr lang="en-US" dirty="0"/>
          </a:p>
        </p:txBody>
      </p:sp>
      <p:sp>
        <p:nvSpPr>
          <p:cNvPr id="15" name="Footer Placeholder 14">
            <a:extLst>
              <a:ext uri="{FF2B5EF4-FFF2-40B4-BE49-F238E27FC236}">
                <a16:creationId xmlns:a16="http://schemas.microsoft.com/office/drawing/2014/main" id="{6DE01FA4-0D3E-1F35-B11D-5E590F38FA43}"/>
              </a:ext>
            </a:extLst>
          </p:cNvPr>
          <p:cNvSpPr>
            <a:spLocks noGrp="1"/>
          </p:cNvSpPr>
          <p:nvPr>
            <p:ph type="ftr" sz="quarter" idx="11"/>
          </p:nvPr>
        </p:nvSpPr>
        <p:spPr/>
        <p:txBody>
          <a:bodyPr/>
          <a:lstStyle>
            <a:lvl1pPr>
              <a:defRPr>
                <a:solidFill>
                  <a:schemeClr val="tx1"/>
                </a:solidFill>
              </a:defRPr>
            </a:lvl1pPr>
          </a:lstStyle>
          <a:p>
            <a:r>
              <a:rPr lang="en-US" dirty="0">
                <a:sym typeface="Symbol" pitchFamily="2" charset="2"/>
              </a:rPr>
              <a:t>Copyright © 2024, Oracle and/or its affiliates</a:t>
            </a:r>
            <a:endParaRPr lang="en-CA" dirty="0"/>
          </a:p>
        </p:txBody>
      </p:sp>
      <p:sp>
        <p:nvSpPr>
          <p:cNvPr id="16" name="Slide Number Placeholder 15">
            <a:extLst>
              <a:ext uri="{FF2B5EF4-FFF2-40B4-BE49-F238E27FC236}">
                <a16:creationId xmlns:a16="http://schemas.microsoft.com/office/drawing/2014/main" id="{7A895009-219B-AB66-7DA1-8C537D9B2214}"/>
              </a:ext>
            </a:extLst>
          </p:cNvPr>
          <p:cNvSpPr>
            <a:spLocks noGrp="1"/>
          </p:cNvSpPr>
          <p:nvPr>
            <p:ph type="sldNum" sz="quarter" idx="12"/>
          </p:nvPr>
        </p:nvSpPr>
        <p:spPr/>
        <p:txBody>
          <a:bodyPr/>
          <a:lstStyle>
            <a:lvl1pPr>
              <a:defRPr>
                <a:solidFill>
                  <a:schemeClr val="tx1"/>
                </a:solidFill>
              </a:defRPr>
            </a:lvl1pPr>
          </a:lstStyle>
          <a:p>
            <a:fld id="{CFF4B978-1D82-7745-80C5-DBABA6B131D3}" type="slidenum">
              <a:rPr lang="en-US" smtClean="0"/>
              <a:pPr/>
              <a:t>‹#›</a:t>
            </a:fld>
            <a:endParaRPr lang="en-US" dirty="0"/>
          </a:p>
        </p:txBody>
      </p:sp>
    </p:spTree>
    <p:extLst>
      <p:ext uri="{BB962C8B-B14F-4D97-AF65-F5344CB8AC3E}">
        <p14:creationId xmlns:p14="http://schemas.microsoft.com/office/powerpoint/2010/main" val="4046369600"/>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 preserve="1">
  <p:cSld name="Dark Title Slide_0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AB04492-2629-E981-23CE-628CC350E02F}"/>
              </a:ext>
            </a:extLst>
          </p:cNvPr>
          <p:cNvGrpSpPr/>
          <p:nvPr userDrawn="1"/>
        </p:nvGrpSpPr>
        <p:grpSpPr>
          <a:xfrm>
            <a:off x="5818703" y="-3578"/>
            <a:ext cx="3325298" cy="2682802"/>
            <a:chOff x="17035254" y="-7909"/>
            <a:chExt cx="7347159" cy="5927967"/>
          </a:xfrm>
        </p:grpSpPr>
        <p:pic>
          <p:nvPicPr>
            <p:cNvPr id="9" name="Picture 8" descr="A picture containing creativity, art&#10;&#10;Description automatically generated">
              <a:extLst>
                <a:ext uri="{FF2B5EF4-FFF2-40B4-BE49-F238E27FC236}">
                  <a16:creationId xmlns:a16="http://schemas.microsoft.com/office/drawing/2014/main" id="{487DB512-CD4F-EBEA-2EA4-1406CE9327F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035254" y="-1"/>
              <a:ext cx="7347159" cy="5920059"/>
            </a:xfrm>
            <a:prstGeom prst="rect">
              <a:avLst/>
            </a:prstGeom>
          </p:spPr>
        </p:pic>
        <p:pic>
          <p:nvPicPr>
            <p:cNvPr id="13" name="Picture 12" descr="A green and orange shapes on a black background&#10;&#10;Description automatically generated with low confidence">
              <a:extLst>
                <a:ext uri="{FF2B5EF4-FFF2-40B4-BE49-F238E27FC236}">
                  <a16:creationId xmlns:a16="http://schemas.microsoft.com/office/drawing/2014/main" id="{144EEA3C-CFA6-A6DD-7466-8B8E372D6C2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043245" y="-7909"/>
              <a:ext cx="4063492" cy="1472524"/>
            </a:xfrm>
            <a:prstGeom prst="rect">
              <a:avLst/>
            </a:prstGeom>
          </p:spPr>
        </p:pic>
      </p:grpSp>
      <p:pic>
        <p:nvPicPr>
          <p:cNvPr id="8" name="Picture 7" descr="A picture containing sketch, black, art&#10;&#10;Description automatically generated">
            <a:extLst>
              <a:ext uri="{FF2B5EF4-FFF2-40B4-BE49-F238E27FC236}">
                <a16:creationId xmlns:a16="http://schemas.microsoft.com/office/drawing/2014/main" id="{EF8E6365-CB0A-CA7C-56FC-A7C1C4CD87E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79267" y="3946494"/>
            <a:ext cx="4783830" cy="1182972"/>
          </a:xfrm>
          <a:prstGeom prst="rect">
            <a:avLst/>
          </a:prstGeom>
        </p:spPr>
      </p:pic>
      <p:pic>
        <p:nvPicPr>
          <p:cNvPr id="11" name="Picture 10" descr="A drawing of a bird&#10;&#10;Description automatically generated">
            <a:extLst>
              <a:ext uri="{FF2B5EF4-FFF2-40B4-BE49-F238E27FC236}">
                <a16:creationId xmlns:a16="http://schemas.microsoft.com/office/drawing/2014/main" id="{90D381D0-4157-E981-B6E0-05750C9EF4C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10339" r="-7568" b="-8677"/>
          <a:stretch/>
        </p:blipFill>
        <p:spPr>
          <a:xfrm flipH="1">
            <a:off x="4223487" y="-3578"/>
            <a:ext cx="3190429" cy="1324212"/>
          </a:xfrm>
          <a:prstGeom prst="rect">
            <a:avLst/>
          </a:prstGeom>
        </p:spPr>
      </p:pic>
      <p:sp>
        <p:nvSpPr>
          <p:cNvPr id="2" name="Title 1"/>
          <p:cNvSpPr>
            <a:spLocks noGrp="1"/>
          </p:cNvSpPr>
          <p:nvPr userDrawn="1">
            <p:ph type="ctrTitle"/>
          </p:nvPr>
        </p:nvSpPr>
        <p:spPr>
          <a:xfrm>
            <a:off x="528874" y="1426343"/>
            <a:ext cx="4292879" cy="1169789"/>
          </a:xfrm>
        </p:spPr>
        <p:txBody>
          <a:bodyPr anchor="t" anchorCtr="0">
            <a:noAutofit/>
          </a:bodyPr>
          <a:lstStyle>
            <a:lvl1pPr algn="l">
              <a:defRPr lang="en-US" sz="3200" dirty="0"/>
            </a:lvl1pPr>
          </a:lstStyle>
          <a:p>
            <a:r>
              <a:rPr lang="en-GB"/>
              <a:t>Click to edit Master title style</a:t>
            </a:r>
            <a:endParaRPr lang="en-US" dirty="0"/>
          </a:p>
        </p:txBody>
      </p:sp>
      <p:sp>
        <p:nvSpPr>
          <p:cNvPr id="3" name="Subtitle 2"/>
          <p:cNvSpPr>
            <a:spLocks noGrp="1"/>
          </p:cNvSpPr>
          <p:nvPr userDrawn="1">
            <p:ph type="subTitle" idx="1"/>
          </p:nvPr>
        </p:nvSpPr>
        <p:spPr>
          <a:xfrm>
            <a:off x="528874" y="3162059"/>
            <a:ext cx="4292879" cy="1241822"/>
          </a:xfrm>
        </p:spPr>
        <p:txBody>
          <a:bodyPr>
            <a:noAutofit/>
          </a:bodyPr>
          <a:lstStyle>
            <a:lvl1pPr marL="0" indent="0" algn="l">
              <a:lnSpc>
                <a:spcPct val="120000"/>
              </a:lnSpc>
              <a:spcBef>
                <a:spcPts val="75"/>
              </a:spcBef>
              <a:buNone/>
              <a:defRPr sz="1200">
                <a:solidFill>
                  <a:schemeClr val="tx1"/>
                </a:solidFill>
              </a:defRPr>
            </a:lvl1pPr>
            <a:lvl2pPr marL="342869" indent="0" algn="ctr">
              <a:buNone/>
              <a:defRPr sz="1500"/>
            </a:lvl2pPr>
            <a:lvl3pPr marL="685739" indent="0" algn="ctr">
              <a:buNone/>
              <a:defRPr sz="1350"/>
            </a:lvl3pPr>
            <a:lvl4pPr marL="1028608" indent="0" algn="ctr">
              <a:buNone/>
              <a:defRPr sz="1200"/>
            </a:lvl4pPr>
            <a:lvl5pPr marL="1371477" indent="0" algn="ctr">
              <a:buNone/>
              <a:defRPr sz="1200"/>
            </a:lvl5pPr>
            <a:lvl6pPr marL="1714346"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GB"/>
              <a:t>Click to edit Master subtitle style</a:t>
            </a:r>
            <a:endParaRPr lang="en-US" dirty="0"/>
          </a:p>
        </p:txBody>
      </p:sp>
      <p:sp>
        <p:nvSpPr>
          <p:cNvPr id="15" name="Footer Placeholder 14">
            <a:extLst>
              <a:ext uri="{FF2B5EF4-FFF2-40B4-BE49-F238E27FC236}">
                <a16:creationId xmlns:a16="http://schemas.microsoft.com/office/drawing/2014/main" id="{6DE01FA4-0D3E-1F35-B11D-5E590F38FA43}"/>
              </a:ext>
            </a:extLst>
          </p:cNvPr>
          <p:cNvSpPr>
            <a:spLocks noGrp="1"/>
          </p:cNvSpPr>
          <p:nvPr userDrawn="1">
            <p:ph type="ftr" sz="quarter" idx="1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6" name="Slide Number Placeholder 15">
            <a:extLst>
              <a:ext uri="{FF2B5EF4-FFF2-40B4-BE49-F238E27FC236}">
                <a16:creationId xmlns:a16="http://schemas.microsoft.com/office/drawing/2014/main" id="{7A895009-219B-AB66-7DA1-8C537D9B2214}"/>
              </a:ext>
            </a:extLst>
          </p:cNvPr>
          <p:cNvSpPr>
            <a:spLocks noGrp="1"/>
          </p:cNvSpPr>
          <p:nvPr userDrawn="1">
            <p:ph type="sldNum" sz="quarter" idx="12"/>
          </p:nvPr>
        </p:nvSpPr>
        <p:spPr/>
        <p:txBody>
          <a:bodyPr/>
          <a:lstStyle>
            <a:lvl1pPr>
              <a:defRPr>
                <a:solidFill>
                  <a:schemeClr val="tx1"/>
                </a:solidFill>
              </a:defRPr>
            </a:lvl1pPr>
          </a:lstStyle>
          <a:p>
            <a:fld id="{CFF4B978-1D82-7745-80C5-DBABA6B131D3}" type="slidenum">
              <a:rPr lang="en-US" smtClean="0"/>
              <a:pPr/>
              <a:t>‹#›</a:t>
            </a:fld>
            <a:endParaRPr lang="en-US" dirty="0"/>
          </a:p>
        </p:txBody>
      </p:sp>
      <p:pic>
        <p:nvPicPr>
          <p:cNvPr id="18" name="Picture 17" descr="A green x on a black background&#10;&#10;Description automatically generated">
            <a:extLst>
              <a:ext uri="{FF2B5EF4-FFF2-40B4-BE49-F238E27FC236}">
                <a16:creationId xmlns:a16="http://schemas.microsoft.com/office/drawing/2014/main" id="{B3485B73-DDA3-7A26-8586-04681D263BB6}"/>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278876" y="1177428"/>
            <a:ext cx="4114424" cy="2605542"/>
          </a:xfrm>
          <a:prstGeom prst="rect">
            <a:avLst/>
          </a:prstGeom>
        </p:spPr>
      </p:pic>
      <p:pic>
        <p:nvPicPr>
          <p:cNvPr id="14" name="Picture 13" descr="A red blob on a black background&#10;&#10;Description automatically generated">
            <a:extLst>
              <a:ext uri="{FF2B5EF4-FFF2-40B4-BE49-F238E27FC236}">
                <a16:creationId xmlns:a16="http://schemas.microsoft.com/office/drawing/2014/main" id="{A2147891-6A4C-DE80-EBFA-BDE535F9A955}"/>
              </a:ext>
            </a:extLst>
          </p:cNvPr>
          <p:cNvPicPr>
            <a:picLocks noChangeAspect="1"/>
          </p:cNvPicPr>
          <p:nvPr userDrawn="1"/>
        </p:nvPicPr>
        <p:blipFill>
          <a:blip r:embed="rId8" cstate="email">
            <a:alphaModFix amt="85000"/>
            <a:extLst>
              <a:ext uri="{28A0092B-C50C-407E-A947-70E740481C1C}">
                <a14:useLocalDpi xmlns:a14="http://schemas.microsoft.com/office/drawing/2010/main"/>
              </a:ext>
            </a:extLst>
          </a:blip>
          <a:stretch>
            <a:fillRect/>
          </a:stretch>
        </p:blipFill>
        <p:spPr>
          <a:xfrm>
            <a:off x="4780500" y="977342"/>
            <a:ext cx="2555588" cy="1973298"/>
          </a:xfrm>
          <a:prstGeom prst="rect">
            <a:avLst/>
          </a:prstGeom>
        </p:spPr>
      </p:pic>
      <p:pic>
        <p:nvPicPr>
          <p:cNvPr id="4" name="Graphic 3">
            <a:extLst>
              <a:ext uri="{FF2B5EF4-FFF2-40B4-BE49-F238E27FC236}">
                <a16:creationId xmlns:a16="http://schemas.microsoft.com/office/drawing/2014/main" id="{8A6EB5D6-1D2B-D989-9228-5FAC32475927}"/>
              </a:ext>
            </a:extLst>
          </p:cNvPr>
          <p:cNvPicPr>
            <a:picLocks noChangeAspect="1"/>
          </p:cNvPicPr>
          <p:nvPr userDrawn="1"/>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26672" y="216148"/>
            <a:ext cx="2276827" cy="1001804"/>
          </a:xfrm>
          <a:prstGeom prst="rect">
            <a:avLst/>
          </a:prstGeom>
        </p:spPr>
      </p:pic>
    </p:spTree>
    <p:extLst>
      <p:ext uri="{BB962C8B-B14F-4D97-AF65-F5344CB8AC3E}">
        <p14:creationId xmlns:p14="http://schemas.microsoft.com/office/powerpoint/2010/main" val="382912091"/>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green x on a black background&#10;&#10;Description automatically generated">
            <a:extLst>
              <a:ext uri="{FF2B5EF4-FFF2-40B4-BE49-F238E27FC236}">
                <a16:creationId xmlns:a16="http://schemas.microsoft.com/office/drawing/2014/main" id="{113833CF-6915-C703-EBBE-410087175F9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3204187">
            <a:off x="4416897" y="-154011"/>
            <a:ext cx="3795479" cy="2403564"/>
          </a:xfrm>
          <a:prstGeom prst="rect">
            <a:avLst/>
          </a:prstGeom>
        </p:spPr>
      </p:pic>
      <p:pic>
        <p:nvPicPr>
          <p:cNvPr id="14" name="Picture 13" descr="A yellow oval object with black background&#10;&#10;Description automatically generated with medium confidence">
            <a:extLst>
              <a:ext uri="{FF2B5EF4-FFF2-40B4-BE49-F238E27FC236}">
                <a16:creationId xmlns:a16="http://schemas.microsoft.com/office/drawing/2014/main" id="{1A85DAA0-E311-529E-91EA-4025AADED43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030840" y="0"/>
            <a:ext cx="3113160" cy="2843905"/>
          </a:xfrm>
          <a:prstGeom prst="rect">
            <a:avLst/>
          </a:prstGeom>
        </p:spPr>
      </p:pic>
      <p:sp>
        <p:nvSpPr>
          <p:cNvPr id="2" name="Title 1">
            <a:extLst>
              <a:ext uri="{FF2B5EF4-FFF2-40B4-BE49-F238E27FC236}">
                <a16:creationId xmlns:a16="http://schemas.microsoft.com/office/drawing/2014/main" id="{CAA41C88-1C81-EC1E-4969-64DE6FEB1BC8}"/>
              </a:ext>
            </a:extLst>
          </p:cNvPr>
          <p:cNvSpPr>
            <a:spLocks noGrp="1"/>
          </p:cNvSpPr>
          <p:nvPr>
            <p:ph type="title"/>
          </p:nvPr>
        </p:nvSpPr>
        <p:spPr>
          <a:xfrm>
            <a:off x="529290" y="1282303"/>
            <a:ext cx="7886618" cy="2139554"/>
          </a:xfrm>
        </p:spPr>
        <p:txBody>
          <a:bodyPr anchor="b"/>
          <a:lstStyle>
            <a:lvl1pPr>
              <a:defRPr sz="225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B8237D5B-7EB1-0DBC-E46A-0EFA0AFE39E5}"/>
              </a:ext>
            </a:extLst>
          </p:cNvPr>
          <p:cNvSpPr>
            <a:spLocks noGrp="1"/>
          </p:cNvSpPr>
          <p:nvPr>
            <p:ph type="body" idx="1" hasCustomPrompt="1"/>
          </p:nvPr>
        </p:nvSpPr>
        <p:spPr>
          <a:xfrm>
            <a:off x="529290" y="3442097"/>
            <a:ext cx="7886618" cy="1125141"/>
          </a:xfrm>
        </p:spPr>
        <p:txBody>
          <a:bodyPr/>
          <a:lstStyle>
            <a:lvl1pPr marL="0" indent="0">
              <a:buNone/>
              <a:defRPr sz="900">
                <a:solidFill>
                  <a:schemeClr val="accent3">
                    <a:lumMod val="60000"/>
                    <a:lumOff val="40000"/>
                  </a:schemeClr>
                </a:solidFill>
                <a:latin typeface="Oracle Sans Semi Bold" panose="020B0503020204020204"/>
              </a:defRPr>
            </a:lvl1pPr>
            <a:lvl2pPr marL="171443" indent="0">
              <a:buNone/>
              <a:defRPr sz="750">
                <a:solidFill>
                  <a:schemeClr val="tx1">
                    <a:tint val="75000"/>
                  </a:schemeClr>
                </a:solidFill>
              </a:defRPr>
            </a:lvl2pPr>
            <a:lvl3pPr marL="342886" indent="0">
              <a:buNone/>
              <a:defRPr sz="675">
                <a:solidFill>
                  <a:schemeClr val="tx1">
                    <a:tint val="75000"/>
                  </a:schemeClr>
                </a:solidFill>
              </a:defRPr>
            </a:lvl3pPr>
            <a:lvl4pPr marL="514329" indent="0">
              <a:buNone/>
              <a:defRPr sz="600">
                <a:solidFill>
                  <a:schemeClr val="tx1">
                    <a:tint val="75000"/>
                  </a:schemeClr>
                </a:solidFill>
              </a:defRPr>
            </a:lvl4pPr>
            <a:lvl5pPr marL="685773" indent="0">
              <a:buNone/>
              <a:defRPr sz="600">
                <a:solidFill>
                  <a:schemeClr val="tx1">
                    <a:tint val="75000"/>
                  </a:schemeClr>
                </a:solidFill>
              </a:defRPr>
            </a:lvl5pPr>
            <a:lvl6pPr marL="857216" indent="0">
              <a:buNone/>
              <a:defRPr sz="600">
                <a:solidFill>
                  <a:schemeClr val="tx1">
                    <a:tint val="75000"/>
                  </a:schemeClr>
                </a:solidFill>
              </a:defRPr>
            </a:lvl6pPr>
            <a:lvl7pPr marL="1028659" indent="0">
              <a:buNone/>
              <a:defRPr sz="600">
                <a:solidFill>
                  <a:schemeClr val="tx1">
                    <a:tint val="75000"/>
                  </a:schemeClr>
                </a:solidFill>
              </a:defRPr>
            </a:lvl7pPr>
            <a:lvl8pPr marL="1200102" indent="0">
              <a:buNone/>
              <a:defRPr sz="600">
                <a:solidFill>
                  <a:schemeClr val="tx1">
                    <a:tint val="75000"/>
                  </a:schemeClr>
                </a:solidFill>
              </a:defRPr>
            </a:lvl8pPr>
            <a:lvl9pPr marL="1371545" indent="0">
              <a:buNone/>
              <a:defRPr sz="600">
                <a:solidFill>
                  <a:schemeClr val="tx1">
                    <a:tint val="75000"/>
                  </a:schemeClr>
                </a:solidFill>
              </a:defRPr>
            </a:lvl9pPr>
          </a:lstStyle>
          <a:p>
            <a:pPr lvl="0"/>
            <a:r>
              <a:rPr lang="en-US" dirty="0"/>
              <a:t>CLICK TO EDIT MASTER TEXT STYLES</a:t>
            </a:r>
          </a:p>
        </p:txBody>
      </p:sp>
      <p:sp>
        <p:nvSpPr>
          <p:cNvPr id="7" name="Footer Placeholder 6">
            <a:extLst>
              <a:ext uri="{FF2B5EF4-FFF2-40B4-BE49-F238E27FC236}">
                <a16:creationId xmlns:a16="http://schemas.microsoft.com/office/drawing/2014/main" id="{81FA042C-4824-0739-B1D2-F2C38A219092}"/>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8" name="Slide Number Placeholder 7">
            <a:extLst>
              <a:ext uri="{FF2B5EF4-FFF2-40B4-BE49-F238E27FC236}">
                <a16:creationId xmlns:a16="http://schemas.microsoft.com/office/drawing/2014/main" id="{931D9025-A088-FA0D-09A7-6E9A9EE5C908}"/>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9" name="Picture 8" descr="A picture containing graphics, screenshot, red&#10;&#10;Description automatically generated">
            <a:extLst>
              <a:ext uri="{FF2B5EF4-FFF2-40B4-BE49-F238E27FC236}">
                <a16:creationId xmlns:a16="http://schemas.microsoft.com/office/drawing/2014/main" id="{F7D16AA9-787D-DAE6-CA4E-1813DACE0D1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13809" y="0"/>
            <a:ext cx="2757827" cy="1236011"/>
          </a:xfrm>
          <a:prstGeom prst="rect">
            <a:avLst/>
          </a:prstGeom>
        </p:spPr>
      </p:pic>
      <p:pic>
        <p:nvPicPr>
          <p:cNvPr id="10" name="Picture 9">
            <a:extLst>
              <a:ext uri="{FF2B5EF4-FFF2-40B4-BE49-F238E27FC236}">
                <a16:creationId xmlns:a16="http://schemas.microsoft.com/office/drawing/2014/main" id="{34660F0C-DAE4-7D45-A719-FB8999C49E2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58155"/>
          <a:stretch/>
        </p:blipFill>
        <p:spPr>
          <a:xfrm>
            <a:off x="1937048" y="0"/>
            <a:ext cx="7206952" cy="911392"/>
          </a:xfrm>
          <a:prstGeom prst="rect">
            <a:avLst/>
          </a:prstGeom>
        </p:spPr>
      </p:pic>
    </p:spTree>
    <p:extLst>
      <p:ext uri="{BB962C8B-B14F-4D97-AF65-F5344CB8AC3E}">
        <p14:creationId xmlns:p14="http://schemas.microsoft.com/office/powerpoint/2010/main" val="511630885"/>
      </p:ext>
    </p:extLst>
  </p:cSld>
  <p:clrMapOvr>
    <a:overrideClrMapping bg1="dk1" tx1="lt1" bg2="dk2" tx2="lt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BD48-2B31-1856-5117-1AED211FA2F6}"/>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AC49836F-F91F-B18B-99B9-E1ACA1FF0D5B}"/>
              </a:ext>
            </a:extLst>
          </p:cNvPr>
          <p:cNvSpPr>
            <a:spLocks noGrp="1"/>
          </p:cNvSpPr>
          <p:nvPr>
            <p:ph sz="half" idx="1"/>
          </p:nvPr>
        </p:nvSpPr>
        <p:spPr>
          <a:xfrm>
            <a:off x="519146" y="1207295"/>
            <a:ext cx="3875022" cy="33075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D2781CC5-9402-B21B-CBBD-258C71D15531}"/>
              </a:ext>
            </a:extLst>
          </p:cNvPr>
          <p:cNvSpPr>
            <a:spLocks noGrp="1"/>
          </p:cNvSpPr>
          <p:nvPr>
            <p:ph sz="half" idx="2"/>
          </p:nvPr>
        </p:nvSpPr>
        <p:spPr>
          <a:xfrm>
            <a:off x="4655171" y="1207295"/>
            <a:ext cx="3875022" cy="33075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a:extLst>
              <a:ext uri="{FF2B5EF4-FFF2-40B4-BE49-F238E27FC236}">
                <a16:creationId xmlns:a16="http://schemas.microsoft.com/office/drawing/2014/main" id="{D50CFED8-75A5-847B-D841-5640FFB9103B}"/>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9" name="Slide Number Placeholder 8">
            <a:extLst>
              <a:ext uri="{FF2B5EF4-FFF2-40B4-BE49-F238E27FC236}">
                <a16:creationId xmlns:a16="http://schemas.microsoft.com/office/drawing/2014/main" id="{658BEC52-78DB-B1EA-3453-53719AC87872}"/>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5" name="Picture 4" descr="A picture containing yellow, astronomy&#10;&#10;Description automatically generated">
            <a:extLst>
              <a:ext uri="{FF2B5EF4-FFF2-40B4-BE49-F238E27FC236}">
                <a16:creationId xmlns:a16="http://schemas.microsoft.com/office/drawing/2014/main" id="{396931A4-F281-5DBA-6D4C-0C10F945611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6200000">
            <a:off x="7910260" y="-562731"/>
            <a:ext cx="824099" cy="1949561"/>
          </a:xfrm>
          <a:prstGeom prst="rect">
            <a:avLst/>
          </a:prstGeom>
        </p:spPr>
      </p:pic>
      <p:pic>
        <p:nvPicPr>
          <p:cNvPr id="10" name="Picture 9" descr="A picture containing design&#10;&#10;Description automatically generated">
            <a:extLst>
              <a:ext uri="{FF2B5EF4-FFF2-40B4-BE49-F238E27FC236}">
                <a16:creationId xmlns:a16="http://schemas.microsoft.com/office/drawing/2014/main" id="{0888CC06-3009-615E-94F7-A19AAAB410C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8087336" y="0"/>
            <a:ext cx="1056664" cy="1712500"/>
          </a:xfrm>
          <a:prstGeom prst="rect">
            <a:avLst/>
          </a:prstGeom>
        </p:spPr>
      </p:pic>
    </p:spTree>
    <p:extLst>
      <p:ext uri="{BB962C8B-B14F-4D97-AF65-F5344CB8AC3E}">
        <p14:creationId xmlns:p14="http://schemas.microsoft.com/office/powerpoint/2010/main" val="1341131640"/>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78E610-9FE5-48D2-E55B-BD9BC0E5774C}"/>
              </a:ext>
            </a:extLst>
          </p:cNvPr>
          <p:cNvSpPr>
            <a:spLocks noGrp="1"/>
          </p:cNvSpPr>
          <p:nvPr>
            <p:ph type="body" idx="1" hasCustomPrompt="1"/>
          </p:nvPr>
        </p:nvSpPr>
        <p:spPr>
          <a:xfrm>
            <a:off x="520337" y="1028700"/>
            <a:ext cx="3875022" cy="291465"/>
          </a:xfrm>
        </p:spPr>
        <p:txBody>
          <a:bodyPr anchor="t" anchorCtr="0">
            <a:noAutofit/>
          </a:bodyPr>
          <a:lstStyle>
            <a:lvl1pPr marL="0" indent="0">
              <a:lnSpc>
                <a:spcPct val="100000"/>
              </a:lnSpc>
              <a:spcBef>
                <a:spcPts val="0"/>
              </a:spcBef>
              <a:buNone/>
              <a:defRPr sz="750" b="0" cap="none" spc="75" baseline="0">
                <a:latin typeface="Oracle Sans Semi Bold" panose="020B0603020204020204" pitchFamily="34" charset="0"/>
                <a:cs typeface="Oracle Sans Semi Bold" panose="020B0603020204020204" pitchFamily="34" charset="0"/>
              </a:defRPr>
            </a:lvl1pPr>
            <a:lvl2pPr marL="171443" indent="0">
              <a:buNone/>
              <a:defRPr sz="750" b="1"/>
            </a:lvl2pPr>
            <a:lvl3pPr marL="342886" indent="0">
              <a:buNone/>
              <a:defRPr sz="675" b="1"/>
            </a:lvl3pPr>
            <a:lvl4pPr marL="514329" indent="0">
              <a:buNone/>
              <a:defRPr sz="600" b="1"/>
            </a:lvl4pPr>
            <a:lvl5pPr marL="685773" indent="0">
              <a:buNone/>
              <a:defRPr sz="600" b="1"/>
            </a:lvl5pPr>
            <a:lvl6pPr marL="857216" indent="0">
              <a:buNone/>
              <a:defRPr sz="600" b="1"/>
            </a:lvl6pPr>
            <a:lvl7pPr marL="1028659" indent="0">
              <a:buNone/>
              <a:defRPr sz="600" b="1"/>
            </a:lvl7pPr>
            <a:lvl8pPr marL="1200102" indent="0">
              <a:buNone/>
              <a:defRPr sz="600" b="1"/>
            </a:lvl8pPr>
            <a:lvl9pPr marL="1371545" indent="0">
              <a:buNone/>
              <a:defRPr sz="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2B021F8-0D44-903B-EF18-BA3909F6CF44}"/>
              </a:ext>
            </a:extLst>
          </p:cNvPr>
          <p:cNvSpPr>
            <a:spLocks noGrp="1"/>
          </p:cNvSpPr>
          <p:nvPr>
            <p:ph sz="half" idx="2"/>
          </p:nvPr>
        </p:nvSpPr>
        <p:spPr>
          <a:xfrm>
            <a:off x="520337" y="1376364"/>
            <a:ext cx="3875022" cy="31384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A2FB087C-D13D-5F30-018E-CD73C23793F9}"/>
              </a:ext>
            </a:extLst>
          </p:cNvPr>
          <p:cNvSpPr>
            <a:spLocks noGrp="1"/>
          </p:cNvSpPr>
          <p:nvPr>
            <p:ph type="body" sz="quarter" idx="3" hasCustomPrompt="1"/>
          </p:nvPr>
        </p:nvSpPr>
        <p:spPr>
          <a:xfrm>
            <a:off x="4657434" y="1028700"/>
            <a:ext cx="3875022" cy="291465"/>
          </a:xfrm>
        </p:spPr>
        <p:txBody>
          <a:bodyPr anchor="t" anchorCtr="0">
            <a:noAutofit/>
          </a:bodyPr>
          <a:lstStyle>
            <a:lvl1pPr marL="0" indent="0">
              <a:lnSpc>
                <a:spcPct val="100000"/>
              </a:lnSpc>
              <a:spcBef>
                <a:spcPts val="0"/>
              </a:spcBef>
              <a:buNone/>
              <a:defRPr sz="750" b="0" cap="none" spc="75" baseline="0">
                <a:latin typeface="Oracle Sans Semi Bold" panose="020B0603020204020204" pitchFamily="34" charset="0"/>
                <a:cs typeface="Oracle Sans Semi Bold" panose="020B0603020204020204" pitchFamily="34" charset="0"/>
              </a:defRPr>
            </a:lvl1pPr>
            <a:lvl2pPr marL="171443" indent="0">
              <a:buNone/>
              <a:defRPr sz="750" b="1"/>
            </a:lvl2pPr>
            <a:lvl3pPr marL="342886" indent="0">
              <a:buNone/>
              <a:defRPr sz="675" b="1"/>
            </a:lvl3pPr>
            <a:lvl4pPr marL="514329" indent="0">
              <a:buNone/>
              <a:defRPr sz="600" b="1"/>
            </a:lvl4pPr>
            <a:lvl5pPr marL="685773" indent="0">
              <a:buNone/>
              <a:defRPr sz="600" b="1"/>
            </a:lvl5pPr>
            <a:lvl6pPr marL="857216" indent="0">
              <a:buNone/>
              <a:defRPr sz="600" b="1"/>
            </a:lvl6pPr>
            <a:lvl7pPr marL="1028659" indent="0">
              <a:buNone/>
              <a:defRPr sz="600" b="1"/>
            </a:lvl7pPr>
            <a:lvl8pPr marL="1200102" indent="0">
              <a:buNone/>
              <a:defRPr sz="600" b="1"/>
            </a:lvl8pPr>
            <a:lvl9pPr marL="1371545" indent="0">
              <a:buNone/>
              <a:defRPr sz="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FDF75CD-1AF2-BDCE-A6B0-4BD1B94344C2}"/>
              </a:ext>
            </a:extLst>
          </p:cNvPr>
          <p:cNvSpPr>
            <a:spLocks noGrp="1"/>
          </p:cNvSpPr>
          <p:nvPr>
            <p:ph sz="quarter" idx="4"/>
          </p:nvPr>
        </p:nvSpPr>
        <p:spPr>
          <a:xfrm>
            <a:off x="4657434" y="1376364"/>
            <a:ext cx="3875022" cy="31384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Footer Placeholder 9">
            <a:extLst>
              <a:ext uri="{FF2B5EF4-FFF2-40B4-BE49-F238E27FC236}">
                <a16:creationId xmlns:a16="http://schemas.microsoft.com/office/drawing/2014/main" id="{8A52F430-D1C5-ECCA-8119-59E9116F436A}"/>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11" name="Slide Number Placeholder 10">
            <a:extLst>
              <a:ext uri="{FF2B5EF4-FFF2-40B4-BE49-F238E27FC236}">
                <a16:creationId xmlns:a16="http://schemas.microsoft.com/office/drawing/2014/main" id="{40F931FD-F68C-3A8A-8E10-7E5A229FFFEA}"/>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2" name="Title 1">
            <a:extLst>
              <a:ext uri="{FF2B5EF4-FFF2-40B4-BE49-F238E27FC236}">
                <a16:creationId xmlns:a16="http://schemas.microsoft.com/office/drawing/2014/main" id="{93A3A258-1EBB-89BC-4A3F-927BBBD6B477}"/>
              </a:ext>
            </a:extLst>
          </p:cNvPr>
          <p:cNvSpPr>
            <a:spLocks noGrp="1"/>
          </p:cNvSpPr>
          <p:nvPr>
            <p:ph type="title"/>
          </p:nvPr>
        </p:nvSpPr>
        <p:spPr/>
        <p:txBody>
          <a:bodyPr/>
          <a:lstStyle/>
          <a:p>
            <a:r>
              <a:rPr lang="en-GB"/>
              <a:t>Click to edit Master title style</a:t>
            </a:r>
            <a:endParaRPr lang="en-US"/>
          </a:p>
        </p:txBody>
      </p:sp>
      <p:pic>
        <p:nvPicPr>
          <p:cNvPr id="7" name="Picture 6">
            <a:extLst>
              <a:ext uri="{FF2B5EF4-FFF2-40B4-BE49-F238E27FC236}">
                <a16:creationId xmlns:a16="http://schemas.microsoft.com/office/drawing/2014/main" id="{2FB3B869-B139-55BF-137F-EED2FCF78AA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43726"/>
          <a:stretch/>
        </p:blipFill>
        <p:spPr>
          <a:xfrm rot="5400000" flipH="1">
            <a:off x="7317519" y="143503"/>
            <a:ext cx="1975104" cy="1688099"/>
          </a:xfrm>
          <a:prstGeom prst="rect">
            <a:avLst/>
          </a:prstGeom>
        </p:spPr>
      </p:pic>
      <p:pic>
        <p:nvPicPr>
          <p:cNvPr id="8" name="Picture 7">
            <a:extLst>
              <a:ext uri="{FF2B5EF4-FFF2-40B4-BE49-F238E27FC236}">
                <a16:creationId xmlns:a16="http://schemas.microsoft.com/office/drawing/2014/main" id="{06040781-44D9-6E22-F4AE-914AA306BE8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52064"/>
          <a:stretch/>
        </p:blipFill>
        <p:spPr>
          <a:xfrm rot="10800000" flipH="1">
            <a:off x="3251638" y="4660617"/>
            <a:ext cx="5124826" cy="482883"/>
          </a:xfrm>
          <a:prstGeom prst="rect">
            <a:avLst/>
          </a:prstGeom>
        </p:spPr>
      </p:pic>
    </p:spTree>
    <p:extLst>
      <p:ext uri="{BB962C8B-B14F-4D97-AF65-F5344CB8AC3E}">
        <p14:creationId xmlns:p14="http://schemas.microsoft.com/office/powerpoint/2010/main" val="36408548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Pie Char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34C7C2-EE79-4C57-93A6-5751EA1B45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56"/>
          <a:stretch/>
        </p:blipFill>
        <p:spPr>
          <a:xfrm rot="10800000" flipH="1" flipV="1">
            <a:off x="6824717" y="0"/>
            <a:ext cx="2319284" cy="618529"/>
          </a:xfrm>
          <a:prstGeom prst="rect">
            <a:avLst/>
          </a:prstGeom>
        </p:spPr>
      </p:pic>
      <p:sp>
        <p:nvSpPr>
          <p:cNvPr id="7" name="Chart Placeholder 6">
            <a:extLst>
              <a:ext uri="{FF2B5EF4-FFF2-40B4-BE49-F238E27FC236}">
                <a16:creationId xmlns:a16="http://schemas.microsoft.com/office/drawing/2014/main" id="{F4C6D899-C5D3-0B4A-943D-4D8479B33622}"/>
              </a:ext>
            </a:extLst>
          </p:cNvPr>
          <p:cNvSpPr>
            <a:spLocks noGrp="1"/>
          </p:cNvSpPr>
          <p:nvPr>
            <p:ph type="chart" sz="quarter" idx="19"/>
          </p:nvPr>
        </p:nvSpPr>
        <p:spPr>
          <a:xfrm>
            <a:off x="533435" y="1201006"/>
            <a:ext cx="7988820" cy="3472595"/>
          </a:xfrm>
        </p:spPr>
        <p:txBody>
          <a:bodyPr anchor="ctr" anchorCtr="0">
            <a:noAutofit/>
          </a:bodyPr>
          <a:lstStyle>
            <a:lvl1pPr marL="0" indent="0" algn="ctr">
              <a:buNone/>
              <a:defRPr>
                <a:solidFill>
                  <a:schemeClr val="tx1"/>
                </a:solidFill>
              </a:defRPr>
            </a:lvl1pPr>
          </a:lstStyle>
          <a:p>
            <a:r>
              <a:rPr lang="en-GB"/>
              <a:t>Click icon to add chart</a:t>
            </a:r>
            <a:endParaRPr lang="en-US" dirty="0"/>
          </a:p>
        </p:txBody>
      </p:sp>
      <p:sp>
        <p:nvSpPr>
          <p:cNvPr id="5" name="Text Placeholder 4">
            <a:extLst>
              <a:ext uri="{FF2B5EF4-FFF2-40B4-BE49-F238E27FC236}">
                <a16:creationId xmlns:a16="http://schemas.microsoft.com/office/drawing/2014/main" id="{12873740-6440-8A92-4D34-B79C119990CD}"/>
              </a:ext>
            </a:extLst>
          </p:cNvPr>
          <p:cNvSpPr>
            <a:spLocks noGrp="1"/>
          </p:cNvSpPr>
          <p:nvPr>
            <p:ph type="body" sz="quarter" idx="23"/>
          </p:nvPr>
        </p:nvSpPr>
        <p:spPr>
          <a:xfrm>
            <a:off x="5858258" y="1633537"/>
            <a:ext cx="2340326" cy="1109663"/>
          </a:xfrm>
        </p:spPr>
        <p:txBody>
          <a:bodyPr/>
          <a:lstStyle>
            <a:lvl1pPr>
              <a:defRPr sz="1050">
                <a:latin typeface="Oracle Sans Semi Bold" panose="020B0603020204020204" pitchFamily="34" charset="0"/>
                <a:cs typeface="Oracle Sans Semi Bold" panose="020B0603020204020204" pitchFamily="34" charset="0"/>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24255DB-6EDD-F515-9E12-17AD8EAC8BED}"/>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6" name="Footer Placeholder 5">
            <a:extLst>
              <a:ext uri="{FF2B5EF4-FFF2-40B4-BE49-F238E27FC236}">
                <a16:creationId xmlns:a16="http://schemas.microsoft.com/office/drawing/2014/main" id="{76002379-50FE-2410-9786-BE8FE40C3E50}"/>
              </a:ext>
            </a:extLst>
          </p:cNvPr>
          <p:cNvSpPr>
            <a:spLocks noGrp="1"/>
          </p:cNvSpPr>
          <p:nvPr>
            <p:ph type="ftr" sz="quarter" idx="2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9" name="Slide Number Placeholder 8">
            <a:extLst>
              <a:ext uri="{FF2B5EF4-FFF2-40B4-BE49-F238E27FC236}">
                <a16:creationId xmlns:a16="http://schemas.microsoft.com/office/drawing/2014/main" id="{89473DAC-98D0-EA6A-E0D1-27ECBD08F78D}"/>
              </a:ext>
            </a:extLst>
          </p:cNvPr>
          <p:cNvSpPr>
            <a:spLocks noGrp="1"/>
          </p:cNvSpPr>
          <p:nvPr>
            <p:ph type="sldNum" sz="quarter" idx="22"/>
          </p:nvPr>
        </p:nvSpPr>
        <p:spPr/>
        <p:txBody>
          <a:bodyPr/>
          <a:lstStyle>
            <a:lvl1pPr>
              <a:defRPr>
                <a:solidFill>
                  <a:schemeClr val="tx1"/>
                </a:solidFill>
              </a:defRPr>
            </a:lvl1pPr>
          </a:lstStyle>
          <a:p>
            <a:fld id="{CFF4B978-1D82-7745-80C5-DBABA6B131D3}" type="slidenum">
              <a:rPr lang="en-US" smtClean="0"/>
              <a:pPr/>
              <a:t>‹#›</a:t>
            </a:fld>
            <a:endParaRPr lang="en-US"/>
          </a:p>
        </p:txBody>
      </p:sp>
    </p:spTree>
    <p:extLst>
      <p:ext uri="{BB962C8B-B14F-4D97-AF65-F5344CB8AC3E}">
        <p14:creationId xmlns:p14="http://schemas.microsoft.com/office/powerpoint/2010/main" val="2355641055"/>
      </p:ext>
    </p:extLst>
  </p:cSld>
  <p:clrMapOvr>
    <a:overrideClrMapping bg1="dk1" tx1="lt1" bg2="dk2" tx2="lt2" accent1="accent1" accent2="accent2" accent3="accent3" accent4="accent4" accent5="accent5" accent6="accent6" hlink="hlink" folHlink="folHlink"/>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2 subtit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B441C12-BF92-62B6-2C52-DFC7DA35BDAB}"/>
              </a:ext>
            </a:extLst>
          </p:cNvPr>
          <p:cNvGrpSpPr/>
          <p:nvPr userDrawn="1"/>
        </p:nvGrpSpPr>
        <p:grpSpPr>
          <a:xfrm>
            <a:off x="7847905" y="-11907"/>
            <a:ext cx="1296095" cy="1493725"/>
            <a:chOff x="19716171" y="-31752"/>
            <a:chExt cx="4666242" cy="5378105"/>
          </a:xfrm>
        </p:grpSpPr>
        <p:pic>
          <p:nvPicPr>
            <p:cNvPr id="9" name="Picture 8" descr="A red curved object on a black background&#10;&#10;Description automatically generated with medium confidence">
              <a:extLst>
                <a:ext uri="{FF2B5EF4-FFF2-40B4-BE49-F238E27FC236}">
                  <a16:creationId xmlns:a16="http://schemas.microsoft.com/office/drawing/2014/main" id="{87BD9370-5DDD-579F-665E-DC4B8BBB28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716171" y="-31752"/>
              <a:ext cx="4666242" cy="5378105"/>
            </a:xfrm>
            <a:prstGeom prst="rect">
              <a:avLst/>
            </a:prstGeom>
          </p:spPr>
        </p:pic>
        <p:pic>
          <p:nvPicPr>
            <p:cNvPr id="11" name="Picture 10" descr="A picture containing screenshot, design&#10;&#10;Description automatically generated">
              <a:extLst>
                <a:ext uri="{FF2B5EF4-FFF2-40B4-BE49-F238E27FC236}">
                  <a16:creationId xmlns:a16="http://schemas.microsoft.com/office/drawing/2014/main" id="{3E4AEFEB-F9A4-DCEC-C353-28582ADDB94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1093113" y="-31752"/>
              <a:ext cx="3289300" cy="4038601"/>
            </a:xfrm>
            <a:prstGeom prst="rect">
              <a:avLst/>
            </a:prstGeom>
          </p:spPr>
        </p:pic>
        <p:pic>
          <p:nvPicPr>
            <p:cNvPr id="12" name="Picture 11" descr="A yellow triangle on a black background&#10;&#10;Description automatically generated with low confidence">
              <a:extLst>
                <a:ext uri="{FF2B5EF4-FFF2-40B4-BE49-F238E27FC236}">
                  <a16:creationId xmlns:a16="http://schemas.microsoft.com/office/drawing/2014/main" id="{48DCA2AF-71F9-8ADE-6CFD-04945E1EACA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2312313" y="0"/>
              <a:ext cx="2070100" cy="2542032"/>
            </a:xfrm>
            <a:prstGeom prst="rect">
              <a:avLst/>
            </a:prstGeom>
          </p:spPr>
        </p:pic>
      </p:grpSp>
      <p:sp>
        <p:nvSpPr>
          <p:cNvPr id="7" name="Text Placeholder 6">
            <a:extLst>
              <a:ext uri="{FF2B5EF4-FFF2-40B4-BE49-F238E27FC236}">
                <a16:creationId xmlns:a16="http://schemas.microsoft.com/office/drawing/2014/main" id="{8E21E232-F040-FD3A-B1E4-67F83D3D9628}"/>
              </a:ext>
            </a:extLst>
          </p:cNvPr>
          <p:cNvSpPr>
            <a:spLocks noGrp="1"/>
          </p:cNvSpPr>
          <p:nvPr>
            <p:ph type="body" sz="quarter" idx="12" hasCustomPrompt="1"/>
          </p:nvPr>
        </p:nvSpPr>
        <p:spPr>
          <a:xfrm>
            <a:off x="514384" y="1033462"/>
            <a:ext cx="3880975" cy="291465"/>
          </a:xfrm>
        </p:spPr>
        <p:txBody>
          <a:bodyPr anchor="t" anchorCtr="0">
            <a:noAutofit/>
          </a:bodyPr>
          <a:lstStyle>
            <a:lvl1pPr>
              <a:lnSpc>
                <a:spcPct val="100000"/>
              </a:lnSpc>
              <a:spcBef>
                <a:spcPts val="0"/>
              </a:spcBef>
              <a:defRPr sz="750" b="0" cap="none" spc="75" baseline="0">
                <a:latin typeface="Oracle Sans Semi Bold" panose="020B0603020204020204" pitchFamily="34" charset="0"/>
                <a:cs typeface="Oracle Sans Semi Bold" panose="020B0603020204020204" pitchFamily="34" charset="0"/>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28A30994-E946-D05B-548A-AF34932FF582}"/>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13493DE9-ED14-D77E-B215-6CCDC63BA6EA}"/>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5" name="Title 4">
            <a:extLst>
              <a:ext uri="{FF2B5EF4-FFF2-40B4-BE49-F238E27FC236}">
                <a16:creationId xmlns:a16="http://schemas.microsoft.com/office/drawing/2014/main" id="{66BA8F9D-F310-566C-DBFF-4F2A705B72A1}"/>
              </a:ext>
            </a:extLst>
          </p:cNvPr>
          <p:cNvSpPr>
            <a:spLocks noGrp="1"/>
          </p:cNvSpPr>
          <p:nvPr>
            <p:ph type="title"/>
          </p:nvPr>
        </p:nvSpPr>
        <p:spPr/>
        <p:txBody>
          <a:bodyPr/>
          <a:lstStyle/>
          <a:p>
            <a:r>
              <a:rPr lang="en-GB"/>
              <a:t>Click to edit Master title style</a:t>
            </a:r>
            <a:endParaRPr lang="en-US"/>
          </a:p>
        </p:txBody>
      </p:sp>
      <p:sp>
        <p:nvSpPr>
          <p:cNvPr id="10" name="Text Placeholder 9">
            <a:extLst>
              <a:ext uri="{FF2B5EF4-FFF2-40B4-BE49-F238E27FC236}">
                <a16:creationId xmlns:a16="http://schemas.microsoft.com/office/drawing/2014/main" id="{02404138-CDBE-F299-ADF4-698DA0279F05}"/>
              </a:ext>
            </a:extLst>
          </p:cNvPr>
          <p:cNvSpPr>
            <a:spLocks noGrp="1"/>
          </p:cNvSpPr>
          <p:nvPr>
            <p:ph type="body" sz="quarter" idx="13" hasCustomPrompt="1"/>
          </p:nvPr>
        </p:nvSpPr>
        <p:spPr>
          <a:xfrm>
            <a:off x="4649099" y="1033462"/>
            <a:ext cx="3881095" cy="291465"/>
          </a:xfrm>
        </p:spPr>
        <p:txBody>
          <a:bodyPr anchor="t" anchorCtr="0">
            <a:noAutofit/>
          </a:bodyPr>
          <a:lstStyle>
            <a:lvl1pPr>
              <a:lnSpc>
                <a:spcPct val="100000"/>
              </a:lnSpc>
              <a:spcBef>
                <a:spcPts val="0"/>
              </a:spcBef>
              <a:defRPr sz="750" b="0" cap="none" spc="75" baseline="0">
                <a:solidFill>
                  <a:schemeClr val="tx1"/>
                </a:solidFill>
                <a:latin typeface="Oracle Sans Semi Bold" panose="020B0603020204020204" pitchFamily="34" charset="0"/>
                <a:cs typeface="Oracle Sans Semi Bold" panose="020B0603020204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694577082"/>
      </p:ext>
    </p:extLst>
  </p:cSld>
  <p:clrMapOvr>
    <a:overrideClrMapping bg1="dk1" tx1="lt1" bg2="dk2" tx2="lt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4F85-F34E-08F4-8747-9AD5EBFFCFEF}"/>
              </a:ext>
            </a:extLst>
          </p:cNvPr>
          <p:cNvSpPr>
            <a:spLocks noGrp="1"/>
          </p:cNvSpPr>
          <p:nvPr>
            <p:ph type="title"/>
          </p:nvPr>
        </p:nvSpPr>
        <p:spPr/>
        <p:txBody>
          <a:bodyPr/>
          <a:lstStyle/>
          <a:p>
            <a:r>
              <a:rPr lang="en-GB"/>
              <a:t>Click to edit Master title style</a:t>
            </a:r>
            <a:endParaRPr lang="en-US"/>
          </a:p>
        </p:txBody>
      </p:sp>
      <p:sp>
        <p:nvSpPr>
          <p:cNvPr id="6" name="Footer Placeholder 5">
            <a:extLst>
              <a:ext uri="{FF2B5EF4-FFF2-40B4-BE49-F238E27FC236}">
                <a16:creationId xmlns:a16="http://schemas.microsoft.com/office/drawing/2014/main" id="{640D76F8-70C1-8934-023B-4AFB1F6E3AD0}"/>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7" name="Slide Number Placeholder 6">
            <a:extLst>
              <a:ext uri="{FF2B5EF4-FFF2-40B4-BE49-F238E27FC236}">
                <a16:creationId xmlns:a16="http://schemas.microsoft.com/office/drawing/2014/main" id="{C13F3451-CD7E-98B3-07D0-E353F4A0BEB9}"/>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3" name="Picture 2" descr="A picture containing red&#10;&#10;Description automatically generated">
            <a:extLst>
              <a:ext uri="{FF2B5EF4-FFF2-40B4-BE49-F238E27FC236}">
                <a16:creationId xmlns:a16="http://schemas.microsoft.com/office/drawing/2014/main" id="{734CD3AA-A4DB-564B-3BBA-408567A86B5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7140368" y="-926497"/>
            <a:ext cx="1077135" cy="2930129"/>
          </a:xfrm>
          <a:prstGeom prst="rect">
            <a:avLst/>
          </a:prstGeom>
        </p:spPr>
      </p:pic>
      <p:pic>
        <p:nvPicPr>
          <p:cNvPr id="4" name="Picture 3">
            <a:extLst>
              <a:ext uri="{FF2B5EF4-FFF2-40B4-BE49-F238E27FC236}">
                <a16:creationId xmlns:a16="http://schemas.microsoft.com/office/drawing/2014/main" id="{4DC01BC7-6DBD-8A77-63F6-604638F7267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6675852" y="0"/>
            <a:ext cx="2468147" cy="411480"/>
          </a:xfrm>
          <a:prstGeom prst="rect">
            <a:avLst/>
          </a:prstGeom>
        </p:spPr>
      </p:pic>
    </p:spTree>
    <p:extLst>
      <p:ext uri="{BB962C8B-B14F-4D97-AF65-F5344CB8AC3E}">
        <p14:creationId xmlns:p14="http://schemas.microsoft.com/office/powerpoint/2010/main" val="3703443539"/>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itle+Subtit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C64EA15-7D43-E3DC-1EBE-0F9B93913A45}"/>
              </a:ext>
            </a:extLst>
          </p:cNvPr>
          <p:cNvGrpSpPr/>
          <p:nvPr userDrawn="1"/>
        </p:nvGrpSpPr>
        <p:grpSpPr>
          <a:xfrm>
            <a:off x="5939672" y="-206993"/>
            <a:ext cx="3204328" cy="1408000"/>
            <a:chOff x="15838096" y="-551983"/>
            <a:chExt cx="8544318" cy="3754667"/>
          </a:xfrm>
        </p:grpSpPr>
        <p:pic>
          <p:nvPicPr>
            <p:cNvPr id="5" name="Picture 4">
              <a:extLst>
                <a:ext uri="{FF2B5EF4-FFF2-40B4-BE49-F238E27FC236}">
                  <a16:creationId xmlns:a16="http://schemas.microsoft.com/office/drawing/2014/main" id="{0C3AAB40-18C4-1999-D9C8-3BEB5D18C09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flipH="1">
              <a:off x="20586810" y="-4"/>
              <a:ext cx="3795604" cy="3202688"/>
            </a:xfrm>
            <a:prstGeom prst="rect">
              <a:avLst/>
            </a:prstGeom>
          </p:spPr>
        </p:pic>
        <p:pic>
          <p:nvPicPr>
            <p:cNvPr id="7" name="Picture 6">
              <a:extLst>
                <a:ext uri="{FF2B5EF4-FFF2-40B4-BE49-F238E27FC236}">
                  <a16:creationId xmlns:a16="http://schemas.microsoft.com/office/drawing/2014/main" id="{07C6CAEC-53E9-B712-C056-B70EA0AEC02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1084"/>
            <a:stretch/>
          </p:blipFill>
          <p:spPr>
            <a:xfrm rot="16200000">
              <a:off x="17284337" y="-1446244"/>
              <a:ext cx="1856232" cy="4748714"/>
            </a:xfrm>
            <a:prstGeom prst="rect">
              <a:avLst/>
            </a:prstGeom>
          </p:spPr>
        </p:pic>
        <p:pic>
          <p:nvPicPr>
            <p:cNvPr id="8" name="Picture 7" descr="A picture containing red, carmine, graphics&#10;&#10;Description automatically generated">
              <a:extLst>
                <a:ext uri="{FF2B5EF4-FFF2-40B4-BE49-F238E27FC236}">
                  <a16:creationId xmlns:a16="http://schemas.microsoft.com/office/drawing/2014/main" id="{CFBDAF90-66EB-AC0E-CB89-2EC49E429EEE}"/>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flipH="1">
              <a:off x="17948031" y="-551983"/>
              <a:ext cx="5979209" cy="1993070"/>
            </a:xfrm>
            <a:prstGeom prst="rect">
              <a:avLst/>
            </a:prstGeom>
          </p:spPr>
        </p:pic>
      </p:grpSp>
      <p:sp>
        <p:nvSpPr>
          <p:cNvPr id="2" name="Title 1">
            <a:extLst>
              <a:ext uri="{FF2B5EF4-FFF2-40B4-BE49-F238E27FC236}">
                <a16:creationId xmlns:a16="http://schemas.microsoft.com/office/drawing/2014/main" id="{95DF37B2-14CA-2611-09E5-30DA13221946}"/>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71402B59-70AF-DF8B-C71D-17910263546A}"/>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291697A2-6622-0A23-01B2-04905FA93819}"/>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6" name="Text Placeholder 5">
            <a:extLst>
              <a:ext uri="{FF2B5EF4-FFF2-40B4-BE49-F238E27FC236}">
                <a16:creationId xmlns:a16="http://schemas.microsoft.com/office/drawing/2014/main" id="{791A4373-A572-F938-5129-34814947153D}"/>
              </a:ext>
            </a:extLst>
          </p:cNvPr>
          <p:cNvSpPr>
            <a:spLocks noGrp="1"/>
          </p:cNvSpPr>
          <p:nvPr>
            <p:ph type="body" sz="quarter" idx="12" hasCustomPrompt="1"/>
          </p:nvPr>
        </p:nvSpPr>
        <p:spPr>
          <a:xfrm>
            <a:off x="519742" y="1028700"/>
            <a:ext cx="6567320" cy="291465"/>
          </a:xfrm>
        </p:spPr>
        <p:txBody>
          <a:bodyPr anchor="t" anchorCtr="0">
            <a:normAutofit/>
          </a:bodyPr>
          <a:lstStyle>
            <a:lvl1pPr>
              <a:lnSpc>
                <a:spcPct val="100000"/>
              </a:lnSpc>
              <a:spcBef>
                <a:spcPts val="0"/>
              </a:spcBef>
              <a:defRPr sz="750" b="0" cap="none" spc="75" baseline="0">
                <a:latin typeface="Oracle Sans Semi Bold" panose="020B0603020204020204" pitchFamily="34" charset="0"/>
                <a:cs typeface="Oracle Sans Semi Bold" panose="020B0603020204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848207513"/>
      </p:ext>
    </p:extLst>
  </p:cSld>
  <p:clrMapOvr>
    <a:overrideClrMapping bg1="dk1" tx1="lt1" bg2="dk2" tx2="lt2" accent1="accent1" accent2="accent2" accent3="accent3" accent4="accent4" accent5="accent5" accent6="accent6" hlink="hlink" folHlink="folHlink"/>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Subtitle+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37B2-14CA-2611-09E5-30DA13221946}"/>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71402B59-70AF-DF8B-C71D-17910263546A}"/>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291697A2-6622-0A23-01B2-04905FA93819}"/>
              </a:ext>
            </a:extLst>
          </p:cNvPr>
          <p:cNvSpPr>
            <a:spLocks noGrp="1"/>
          </p:cNvSpPr>
          <p:nvPr>
            <p:ph type="sldNum" sz="quarter" idx="11"/>
          </p:nvPr>
        </p:nvSpPr>
        <p:spPr/>
        <p:txBody>
          <a:bodyPr/>
          <a:lstStyle/>
          <a:p>
            <a:fld id="{CFF4B978-1D82-7745-80C5-DBABA6B131D3}" type="slidenum">
              <a:rPr lang="en-US" smtClean="0"/>
              <a:pPr/>
              <a:t>‹#›</a:t>
            </a:fld>
            <a:endParaRPr lang="en-US" dirty="0"/>
          </a:p>
        </p:txBody>
      </p:sp>
      <p:sp>
        <p:nvSpPr>
          <p:cNvPr id="6" name="Text Placeholder 5">
            <a:extLst>
              <a:ext uri="{FF2B5EF4-FFF2-40B4-BE49-F238E27FC236}">
                <a16:creationId xmlns:a16="http://schemas.microsoft.com/office/drawing/2014/main" id="{791A4373-A572-F938-5129-34814947153D}"/>
              </a:ext>
            </a:extLst>
          </p:cNvPr>
          <p:cNvSpPr>
            <a:spLocks noGrp="1"/>
          </p:cNvSpPr>
          <p:nvPr>
            <p:ph type="body" sz="quarter" idx="12" hasCustomPrompt="1"/>
          </p:nvPr>
        </p:nvSpPr>
        <p:spPr>
          <a:xfrm>
            <a:off x="519742" y="1028700"/>
            <a:ext cx="6567320" cy="291465"/>
          </a:xfrm>
        </p:spPr>
        <p:txBody>
          <a:bodyPr anchor="t" anchorCtr="0">
            <a:normAutofit/>
          </a:bodyPr>
          <a:lstStyle>
            <a:lvl1pPr>
              <a:lnSpc>
                <a:spcPct val="100000"/>
              </a:lnSpc>
              <a:spcBef>
                <a:spcPts val="0"/>
              </a:spcBef>
              <a:defRPr sz="750" b="0" cap="none" spc="75" baseline="0">
                <a:latin typeface="Oracle Sans Semi Bold" panose="020B0603020204020204" pitchFamily="34" charset="0"/>
                <a:cs typeface="Oracle Sans Semi Bold" panose="020B0603020204020204" pitchFamily="34" charset="0"/>
              </a:defRPr>
            </a:lvl1pPr>
          </a:lstStyle>
          <a:p>
            <a:pPr lvl="0"/>
            <a:r>
              <a:rPr lang="en-US" dirty="0"/>
              <a:t>CLICK TO EDIT MASTER TEXT STYLES</a:t>
            </a:r>
          </a:p>
        </p:txBody>
      </p:sp>
      <p:sp>
        <p:nvSpPr>
          <p:cNvPr id="9" name="Content Placeholder 8">
            <a:extLst>
              <a:ext uri="{FF2B5EF4-FFF2-40B4-BE49-F238E27FC236}">
                <a16:creationId xmlns:a16="http://schemas.microsoft.com/office/drawing/2014/main" id="{08F1531C-0110-B1D6-3B56-5525BBE94A80}"/>
              </a:ext>
            </a:extLst>
          </p:cNvPr>
          <p:cNvSpPr>
            <a:spLocks noGrp="1"/>
          </p:cNvSpPr>
          <p:nvPr>
            <p:ph sz="quarter" idx="13"/>
          </p:nvPr>
        </p:nvSpPr>
        <p:spPr>
          <a:xfrm>
            <a:off x="514384" y="1376363"/>
            <a:ext cx="8015809" cy="314860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Picture 11" descr="A picture containing red, carmine, graphics&#10;&#10;Description automatically generated">
            <a:extLst>
              <a:ext uri="{FF2B5EF4-FFF2-40B4-BE49-F238E27FC236}">
                <a16:creationId xmlns:a16="http://schemas.microsoft.com/office/drawing/2014/main" id="{C936614E-2A84-972D-6B88-DC6678C386F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flipV="1">
            <a:off x="4760740" y="4389140"/>
            <a:ext cx="3704877" cy="754360"/>
          </a:xfrm>
          <a:prstGeom prst="rect">
            <a:avLst/>
          </a:prstGeom>
        </p:spPr>
      </p:pic>
      <p:grpSp>
        <p:nvGrpSpPr>
          <p:cNvPr id="5" name="Group 4">
            <a:extLst>
              <a:ext uri="{FF2B5EF4-FFF2-40B4-BE49-F238E27FC236}">
                <a16:creationId xmlns:a16="http://schemas.microsoft.com/office/drawing/2014/main" id="{D9BA033D-D3D0-4361-0AFC-AD30111685CB}"/>
              </a:ext>
            </a:extLst>
          </p:cNvPr>
          <p:cNvGrpSpPr/>
          <p:nvPr userDrawn="1"/>
        </p:nvGrpSpPr>
        <p:grpSpPr>
          <a:xfrm flipH="1">
            <a:off x="2843279" y="4029099"/>
            <a:ext cx="2983365" cy="1114401"/>
            <a:chOff x="15372879" y="10744264"/>
            <a:chExt cx="7955122" cy="2971736"/>
          </a:xfrm>
        </p:grpSpPr>
        <p:pic>
          <p:nvPicPr>
            <p:cNvPr id="8" name="Picture 7" descr="A picture containing line, black and white, black, screenshot&#10;&#10;Description automatically generated">
              <a:extLst>
                <a:ext uri="{FF2B5EF4-FFF2-40B4-BE49-F238E27FC236}">
                  <a16:creationId xmlns:a16="http://schemas.microsoft.com/office/drawing/2014/main" id="{9D10F1E7-A47D-DE1D-D36D-32DFE0361D5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968601" y="11017253"/>
              <a:ext cx="5359400" cy="2698747"/>
            </a:xfrm>
            <a:prstGeom prst="rect">
              <a:avLst/>
            </a:prstGeom>
          </p:spPr>
        </p:pic>
        <p:pic>
          <p:nvPicPr>
            <p:cNvPr id="10" name="Picture 9">
              <a:extLst>
                <a:ext uri="{FF2B5EF4-FFF2-40B4-BE49-F238E27FC236}">
                  <a16:creationId xmlns:a16="http://schemas.microsoft.com/office/drawing/2014/main" id="{1DD86746-7E83-885D-22AF-CC72430D8E2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5372879" y="10744264"/>
              <a:ext cx="4483100" cy="2971736"/>
            </a:xfrm>
            <a:prstGeom prst="rect">
              <a:avLst/>
            </a:prstGeom>
          </p:spPr>
        </p:pic>
      </p:grpSp>
    </p:spTree>
    <p:extLst>
      <p:ext uri="{BB962C8B-B14F-4D97-AF65-F5344CB8AC3E}">
        <p14:creationId xmlns:p14="http://schemas.microsoft.com/office/powerpoint/2010/main" val="1795761410"/>
      </p:ext>
    </p:extLst>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Divi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103A96-6522-C0DC-49C7-011031B6E66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45216" y="7144"/>
            <a:ext cx="5898784" cy="5135740"/>
          </a:xfrm>
          <a:prstGeom prst="rect">
            <a:avLst/>
          </a:prstGeom>
        </p:spPr>
      </p:pic>
      <p:sp>
        <p:nvSpPr>
          <p:cNvPr id="2" name="Title 1"/>
          <p:cNvSpPr>
            <a:spLocks noGrp="1"/>
          </p:cNvSpPr>
          <p:nvPr>
            <p:ph type="title"/>
          </p:nvPr>
        </p:nvSpPr>
        <p:spPr>
          <a:xfrm>
            <a:off x="495333" y="120253"/>
            <a:ext cx="3962658" cy="1289447"/>
          </a:xfrm>
        </p:spPr>
        <p:txBody>
          <a:bodyPr anchor="b">
            <a:noAutofit/>
          </a:bodyPr>
          <a:lstStyle>
            <a:lvl1pPr>
              <a:defRPr lang="en-US" sz="3200" dirty="0"/>
            </a:lvl1pPr>
          </a:lstStyle>
          <a:p>
            <a:r>
              <a:rPr lang="en-GB"/>
              <a:t>Click to edit Master title style</a:t>
            </a:r>
            <a:endParaRPr lang="en-US" dirty="0"/>
          </a:p>
        </p:txBody>
      </p:sp>
      <p:sp>
        <p:nvSpPr>
          <p:cNvPr id="3" name="Text Placeholder 2"/>
          <p:cNvSpPr>
            <a:spLocks noGrp="1"/>
          </p:cNvSpPr>
          <p:nvPr>
            <p:ph type="body" idx="1"/>
          </p:nvPr>
        </p:nvSpPr>
        <p:spPr>
          <a:xfrm>
            <a:off x="495332" y="1639689"/>
            <a:ext cx="3359369" cy="1732161"/>
          </a:xfrm>
        </p:spPr>
        <p:txBody>
          <a:bodyPr>
            <a:noAutofit/>
          </a:bodyPr>
          <a:lstStyle>
            <a:lvl1pPr marL="0" indent="0">
              <a:lnSpc>
                <a:spcPct val="110000"/>
              </a:lnSpc>
              <a:buNone/>
              <a:defRPr sz="1600" b="0" i="0">
                <a:solidFill>
                  <a:schemeClr val="tx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GB"/>
              <a:t>Click to edit Master text styles</a:t>
            </a:r>
          </a:p>
        </p:txBody>
      </p:sp>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p>
            <a:fld id="{CFF4B978-1D82-7745-80C5-DBABA6B131D3}" type="slidenum">
              <a:rPr lang="en-US" smtClean="0"/>
              <a:pPr/>
              <a:t>‹#›</a:t>
            </a:fld>
            <a:endParaRPr lang="en-US" dirty="0"/>
          </a:p>
        </p:txBody>
      </p:sp>
    </p:spTree>
    <p:extLst>
      <p:ext uri="{BB962C8B-B14F-4D97-AF65-F5344CB8AC3E}">
        <p14:creationId xmlns:p14="http://schemas.microsoft.com/office/powerpoint/2010/main" val="40501215"/>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Divider_02">
    <p:bg>
      <p:bgPr>
        <a:blipFill dpi="0" rotWithShape="1">
          <a:blip r:embed="rId2" cstate="email">
            <a:alphaModFix amt="82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6" name="Title 1">
            <a:extLst>
              <a:ext uri="{FF2B5EF4-FFF2-40B4-BE49-F238E27FC236}">
                <a16:creationId xmlns:a16="http://schemas.microsoft.com/office/drawing/2014/main" id="{4CA56175-0CA6-02BA-CDB2-2204B9F701D3}"/>
              </a:ext>
            </a:extLst>
          </p:cNvPr>
          <p:cNvSpPr>
            <a:spLocks noGrp="1"/>
          </p:cNvSpPr>
          <p:nvPr>
            <p:ph type="title"/>
          </p:nvPr>
        </p:nvSpPr>
        <p:spPr>
          <a:xfrm>
            <a:off x="495333" y="120253"/>
            <a:ext cx="3962658" cy="1289447"/>
          </a:xfrm>
        </p:spPr>
        <p:txBody>
          <a:bodyPr anchor="b">
            <a:noAutofit/>
          </a:bodyPr>
          <a:lstStyle>
            <a:lvl1pPr>
              <a:defRPr lang="en-US" sz="3200" dirty="0">
                <a:solidFill>
                  <a:schemeClr val="bg1"/>
                </a:solidFill>
              </a:defRPr>
            </a:lvl1pPr>
          </a:lstStyle>
          <a:p>
            <a:r>
              <a:rPr lang="en-GB"/>
              <a:t>Click to edit Master title style</a:t>
            </a:r>
            <a:endParaRPr lang="en-US" dirty="0"/>
          </a:p>
        </p:txBody>
      </p:sp>
      <p:sp>
        <p:nvSpPr>
          <p:cNvPr id="7" name="Text Placeholder 2">
            <a:extLst>
              <a:ext uri="{FF2B5EF4-FFF2-40B4-BE49-F238E27FC236}">
                <a16:creationId xmlns:a16="http://schemas.microsoft.com/office/drawing/2014/main" id="{FA02FD1E-A971-659F-E7A1-0B0AE9D0F9A8}"/>
              </a:ext>
            </a:extLst>
          </p:cNvPr>
          <p:cNvSpPr>
            <a:spLocks noGrp="1"/>
          </p:cNvSpPr>
          <p:nvPr>
            <p:ph type="body" idx="1"/>
          </p:nvPr>
        </p:nvSpPr>
        <p:spPr>
          <a:xfrm>
            <a:off x="495332" y="1639689"/>
            <a:ext cx="3359369" cy="1732161"/>
          </a:xfrm>
        </p:spPr>
        <p:txBody>
          <a:bodyPr>
            <a:noAutofit/>
          </a:bodyPr>
          <a:lstStyle>
            <a:lvl1pPr marL="0" indent="0">
              <a:lnSpc>
                <a:spcPct val="110000"/>
              </a:lnSpc>
              <a:buNone/>
              <a:defRPr sz="1600" b="0" i="0">
                <a:solidFill>
                  <a:schemeClr val="bg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GB"/>
              <a:t>Click to edit Master text styles</a:t>
            </a:r>
          </a:p>
        </p:txBody>
      </p:sp>
      <p:pic>
        <p:nvPicPr>
          <p:cNvPr id="12" name="Picture 11" descr="A picture containing art, design&#10;&#10;Description automatically generated">
            <a:extLst>
              <a:ext uri="{FF2B5EF4-FFF2-40B4-BE49-F238E27FC236}">
                <a16:creationId xmlns:a16="http://schemas.microsoft.com/office/drawing/2014/main" id="{BA7DE8F9-B088-BC89-A753-3EAD9546DEC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86010" y="0"/>
            <a:ext cx="4457990" cy="3706586"/>
          </a:xfrm>
          <a:prstGeom prst="rect">
            <a:avLst/>
          </a:prstGeom>
        </p:spPr>
      </p:pic>
      <p:pic>
        <p:nvPicPr>
          <p:cNvPr id="14" name="Picture 13" descr="A picture containing art, design, pattern&#10;&#10;Description automatically generated">
            <a:extLst>
              <a:ext uri="{FF2B5EF4-FFF2-40B4-BE49-F238E27FC236}">
                <a16:creationId xmlns:a16="http://schemas.microsoft.com/office/drawing/2014/main" id="{0907E1AD-EAAF-42D6-33DB-1463EA5FE13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rot="16200000">
            <a:off x="7280595" y="135445"/>
            <a:ext cx="1998852" cy="1727961"/>
          </a:xfrm>
          <a:prstGeom prst="rect">
            <a:avLst/>
          </a:prstGeom>
        </p:spPr>
      </p:pic>
    </p:spTree>
    <p:extLst>
      <p:ext uri="{BB962C8B-B14F-4D97-AF65-F5344CB8AC3E}">
        <p14:creationId xmlns:p14="http://schemas.microsoft.com/office/powerpoint/2010/main" val="299218528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Divider_03">
    <p:bg>
      <p:bgPr>
        <a:blipFill dpi="0" rotWithShape="1">
          <a:blip r:embed="rId2" cstate="email">
            <a:alphaModFix amt="82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FF5471F-D98A-77FC-587A-02C12D3E3220}"/>
              </a:ext>
            </a:extLst>
          </p:cNvPr>
          <p:cNvSpPr>
            <a:spLocks noGrp="1"/>
          </p:cNvSpPr>
          <p:nvPr>
            <p:ph type="ftr" sz="quarter" idx="10"/>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5" name="Slide Number Placeholder 4">
            <a:extLst>
              <a:ext uri="{FF2B5EF4-FFF2-40B4-BE49-F238E27FC236}">
                <a16:creationId xmlns:a16="http://schemas.microsoft.com/office/drawing/2014/main" id="{AD9861D6-9FFA-8DA2-BF61-F83E1CE8A164}"/>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7" name="Title 1">
            <a:extLst>
              <a:ext uri="{FF2B5EF4-FFF2-40B4-BE49-F238E27FC236}">
                <a16:creationId xmlns:a16="http://schemas.microsoft.com/office/drawing/2014/main" id="{BCD2C68A-FFF8-5C27-D87A-96E9D3797229}"/>
              </a:ext>
            </a:extLst>
          </p:cNvPr>
          <p:cNvSpPr>
            <a:spLocks noGrp="1"/>
          </p:cNvSpPr>
          <p:nvPr>
            <p:ph type="title"/>
          </p:nvPr>
        </p:nvSpPr>
        <p:spPr>
          <a:xfrm>
            <a:off x="495333" y="120253"/>
            <a:ext cx="3962658" cy="1289447"/>
          </a:xfrm>
        </p:spPr>
        <p:txBody>
          <a:bodyPr anchor="b">
            <a:noAutofit/>
          </a:bodyPr>
          <a:lstStyle>
            <a:lvl1pPr>
              <a:defRPr lang="en-US" sz="3200" dirty="0">
                <a:solidFill>
                  <a:schemeClr val="bg1"/>
                </a:solidFill>
              </a:defRPr>
            </a:lvl1pPr>
          </a:lstStyle>
          <a:p>
            <a:r>
              <a:rPr lang="en-GB"/>
              <a:t>Click to edit Master title style</a:t>
            </a:r>
            <a:endParaRPr lang="en-US" dirty="0"/>
          </a:p>
        </p:txBody>
      </p:sp>
      <p:sp>
        <p:nvSpPr>
          <p:cNvPr id="8" name="Text Placeholder 2">
            <a:extLst>
              <a:ext uri="{FF2B5EF4-FFF2-40B4-BE49-F238E27FC236}">
                <a16:creationId xmlns:a16="http://schemas.microsoft.com/office/drawing/2014/main" id="{26737780-3B2C-D78C-CBA7-307FE921151C}"/>
              </a:ext>
            </a:extLst>
          </p:cNvPr>
          <p:cNvSpPr>
            <a:spLocks noGrp="1"/>
          </p:cNvSpPr>
          <p:nvPr>
            <p:ph type="body" idx="1"/>
          </p:nvPr>
        </p:nvSpPr>
        <p:spPr>
          <a:xfrm>
            <a:off x="495332" y="1639689"/>
            <a:ext cx="3359369" cy="1732161"/>
          </a:xfrm>
        </p:spPr>
        <p:txBody>
          <a:bodyPr>
            <a:noAutofit/>
          </a:bodyPr>
          <a:lstStyle>
            <a:lvl1pPr marL="0" indent="0">
              <a:lnSpc>
                <a:spcPct val="110000"/>
              </a:lnSpc>
              <a:buNone/>
              <a:defRPr sz="1600" b="0" i="0">
                <a:solidFill>
                  <a:schemeClr val="bg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GB"/>
              <a:t>Click to edit Master text styles</a:t>
            </a:r>
          </a:p>
        </p:txBody>
      </p:sp>
      <p:pic>
        <p:nvPicPr>
          <p:cNvPr id="9" name="Picture 8" descr="A picture containing graphics, graphic design, flag, art&#10;&#10;Description automatically generated">
            <a:extLst>
              <a:ext uri="{FF2B5EF4-FFF2-40B4-BE49-F238E27FC236}">
                <a16:creationId xmlns:a16="http://schemas.microsoft.com/office/drawing/2014/main" id="{B179BE55-F849-7B03-7010-4AD77FB06F2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511778" y="-5931"/>
            <a:ext cx="5632222" cy="5149431"/>
          </a:xfrm>
          <a:prstGeom prst="rect">
            <a:avLst/>
          </a:prstGeom>
        </p:spPr>
      </p:pic>
    </p:spTree>
    <p:extLst>
      <p:ext uri="{BB962C8B-B14F-4D97-AF65-F5344CB8AC3E}">
        <p14:creationId xmlns:p14="http://schemas.microsoft.com/office/powerpoint/2010/main" val="116269891"/>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412-E5B1-790D-1FC3-602DED0ECDF8}"/>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3366F83-97B8-DFBF-1599-607D505766B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Footer Placeholder 10">
            <a:extLst>
              <a:ext uri="{FF2B5EF4-FFF2-40B4-BE49-F238E27FC236}">
                <a16:creationId xmlns:a16="http://schemas.microsoft.com/office/drawing/2014/main" id="{9A3046CB-819B-4C1F-A246-D49726986594}"/>
              </a:ext>
            </a:extLst>
          </p:cNvPr>
          <p:cNvSpPr>
            <a:spLocks noGrp="1"/>
          </p:cNvSpPr>
          <p:nvPr>
            <p:ph type="ftr" sz="quarter" idx="11"/>
          </p:nvPr>
        </p:nvSpPr>
        <p:spPr/>
        <p:txBody>
          <a:bodyPr/>
          <a:lstStyle/>
          <a:p>
            <a:r>
              <a:rPr lang="en-US" dirty="0">
                <a:sym typeface="Symbol" pitchFamily="2" charset="2"/>
              </a:rPr>
              <a:t>        Copyright © 2024, Oracle and/or its affiliates</a:t>
            </a:r>
            <a:endParaRPr lang="en-CA" dirty="0"/>
          </a:p>
        </p:txBody>
      </p:sp>
      <p:sp>
        <p:nvSpPr>
          <p:cNvPr id="12" name="Slide Number Placeholder 11">
            <a:extLst>
              <a:ext uri="{FF2B5EF4-FFF2-40B4-BE49-F238E27FC236}">
                <a16:creationId xmlns:a16="http://schemas.microsoft.com/office/drawing/2014/main" id="{B1B1F376-EF0C-6CA8-957D-E35A5023F80E}"/>
              </a:ext>
            </a:extLst>
          </p:cNvPr>
          <p:cNvSpPr>
            <a:spLocks noGrp="1"/>
          </p:cNvSpPr>
          <p:nvPr>
            <p:ph type="sldNum" sz="quarter" idx="12"/>
          </p:nvPr>
        </p:nvSpPr>
        <p:spPr/>
        <p:txBody>
          <a:bodyPr/>
          <a:lstStyle/>
          <a:p>
            <a:fld id="{CFF4B978-1D82-7745-80C5-DBABA6B131D3}" type="slidenum">
              <a:rPr lang="en-US" smtClean="0"/>
              <a:pPr/>
              <a:t>‹#›</a:t>
            </a:fld>
            <a:endParaRPr lang="en-US"/>
          </a:p>
        </p:txBody>
      </p:sp>
      <p:pic>
        <p:nvPicPr>
          <p:cNvPr id="14" name="Picture 13" descr="A white object on a black background&#10;&#10;Description automatically generated with low confidence">
            <a:extLst>
              <a:ext uri="{FF2B5EF4-FFF2-40B4-BE49-F238E27FC236}">
                <a16:creationId xmlns:a16="http://schemas.microsoft.com/office/drawing/2014/main" id="{02DCF167-AED3-38A1-6571-24C935FD90A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539613" y="-650"/>
            <a:ext cx="1604387" cy="1808173"/>
          </a:xfrm>
          <a:prstGeom prst="rect">
            <a:avLst/>
          </a:prstGeom>
        </p:spPr>
      </p:pic>
      <p:pic>
        <p:nvPicPr>
          <p:cNvPr id="21" name="Picture 20" descr="A white object with a black background&#10;&#10;Description automatically generated with low confidence">
            <a:extLst>
              <a:ext uri="{FF2B5EF4-FFF2-40B4-BE49-F238E27FC236}">
                <a16:creationId xmlns:a16="http://schemas.microsoft.com/office/drawing/2014/main" id="{8E97F794-F3E3-70F9-22CC-176478FE907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733097" y="-650"/>
            <a:ext cx="1410903" cy="1211417"/>
          </a:xfrm>
          <a:prstGeom prst="rect">
            <a:avLst/>
          </a:prstGeom>
        </p:spPr>
      </p:pic>
      <p:pic>
        <p:nvPicPr>
          <p:cNvPr id="23" name="Picture 22" descr="A picture containing creativity&#10;&#10;Description automatically generated with low confidence">
            <a:extLst>
              <a:ext uri="{FF2B5EF4-FFF2-40B4-BE49-F238E27FC236}">
                <a16:creationId xmlns:a16="http://schemas.microsoft.com/office/drawing/2014/main" id="{6AE56EE9-A883-49FF-FA57-B9CF9841D5B6}"/>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7745221" y="-650"/>
            <a:ext cx="1398779" cy="953912"/>
          </a:xfrm>
          <a:prstGeom prst="rect">
            <a:avLst/>
          </a:prstGeom>
        </p:spPr>
      </p:pic>
      <p:pic>
        <p:nvPicPr>
          <p:cNvPr id="25" name="Picture 24" descr="A grey triangle on a black background&#10;&#10;Description automatically generated with low confidence">
            <a:extLst>
              <a:ext uri="{FF2B5EF4-FFF2-40B4-BE49-F238E27FC236}">
                <a16:creationId xmlns:a16="http://schemas.microsoft.com/office/drawing/2014/main" id="{6DEEFB08-C8C2-F551-1A99-823F3818F398}"/>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870309" y="-650"/>
            <a:ext cx="1273691" cy="791453"/>
          </a:xfrm>
          <a:prstGeom prst="rect">
            <a:avLst/>
          </a:prstGeom>
        </p:spPr>
      </p:pic>
      <p:pic>
        <p:nvPicPr>
          <p:cNvPr id="27" name="Picture 26" descr="A picture containing black and white, black, screenshot, comb&#10;&#10;Description automatically generated">
            <a:extLst>
              <a:ext uri="{FF2B5EF4-FFF2-40B4-BE49-F238E27FC236}">
                <a16:creationId xmlns:a16="http://schemas.microsoft.com/office/drawing/2014/main" id="{D33CDF81-1AC2-3E18-FC9F-80B77328C777}"/>
              </a:ext>
            </a:extLst>
          </p:cNvPr>
          <p:cNvPicPr>
            <a:picLocks noChangeAspect="1"/>
          </p:cNvPicPr>
          <p:nvPr userDrawn="1"/>
        </p:nvPicPr>
        <p:blipFill rotWithShape="1">
          <a:blip r:embed="rId7" cstate="email">
            <a:extLst>
              <a:ext uri="{28A0092B-C50C-407E-A947-70E740481C1C}">
                <a14:useLocalDpi xmlns:a14="http://schemas.microsoft.com/office/drawing/2010/main"/>
              </a:ext>
            </a:extLst>
          </a:blip>
          <a:srcRect t="34581" r="53877"/>
          <a:stretch/>
        </p:blipFill>
        <p:spPr>
          <a:xfrm>
            <a:off x="7055887" y="0"/>
            <a:ext cx="2088113" cy="2180869"/>
          </a:xfrm>
          <a:prstGeom prst="rect">
            <a:avLst/>
          </a:prstGeom>
        </p:spPr>
      </p:pic>
    </p:spTree>
    <p:extLst>
      <p:ext uri="{BB962C8B-B14F-4D97-AF65-F5344CB8AC3E}">
        <p14:creationId xmlns:p14="http://schemas.microsoft.com/office/powerpoint/2010/main" val="3960796613"/>
      </p:ext>
    </p:extLst>
  </p:cSld>
  <p:clrMapOvr>
    <a:overrideClrMapping bg1="dk1" tx1="lt1" bg2="dk2" tx2="lt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able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ACD8F5B-AE77-4741-5C6C-C7164F0EE4F2}"/>
              </a:ext>
            </a:extLst>
          </p:cNvPr>
          <p:cNvSpPr>
            <a:spLocks noGrp="1"/>
          </p:cNvSpPr>
          <p:nvPr>
            <p:ph type="body" sz="quarter" idx="21"/>
          </p:nvPr>
        </p:nvSpPr>
        <p:spPr>
          <a:xfrm>
            <a:off x="514385" y="1384697"/>
            <a:ext cx="8017595" cy="29587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6">
            <a:extLst>
              <a:ext uri="{FF2B5EF4-FFF2-40B4-BE49-F238E27FC236}">
                <a16:creationId xmlns:a16="http://schemas.microsoft.com/office/drawing/2014/main" id="{75AB0DCB-C69D-6340-99B8-8C9CB46EC97C}"/>
              </a:ext>
            </a:extLst>
          </p:cNvPr>
          <p:cNvSpPr>
            <a:spLocks noGrp="1"/>
          </p:cNvSpPr>
          <p:nvPr>
            <p:ph type="body" sz="quarter" idx="13" hasCustomPrompt="1"/>
          </p:nvPr>
        </p:nvSpPr>
        <p:spPr>
          <a:xfrm>
            <a:off x="517361" y="995065"/>
            <a:ext cx="8003307" cy="344885"/>
          </a:xfrm>
        </p:spPr>
        <p:txBody>
          <a:bodyPr>
            <a:normAutofit/>
          </a:bodyPr>
          <a:lstStyle>
            <a:lvl1pPr marL="0" indent="0">
              <a:lnSpc>
                <a:spcPct val="110000"/>
              </a:lnSpc>
              <a:buNone/>
              <a:defRPr lang="en-US" sz="750" spc="75" baseline="0" dirty="0">
                <a:latin typeface="Oracle Sans Semi Bold" panose="020B0603020204020204" pitchFamily="34" charset="0"/>
                <a:cs typeface="Oracle Sans Tab Semi Bold" panose="020B0603020204020204" pitchFamily="34" charset="0"/>
              </a:defRPr>
            </a:lvl1pPr>
            <a:lvl2pPr marL="342869" indent="0">
              <a:buNone/>
              <a:defRPr sz="900">
                <a:solidFill>
                  <a:schemeClr val="bg1"/>
                </a:solidFill>
              </a:defRPr>
            </a:lvl2pPr>
            <a:lvl3pPr marL="685739" indent="0">
              <a:buNone/>
              <a:defRPr sz="900">
                <a:solidFill>
                  <a:schemeClr val="bg1"/>
                </a:solidFill>
              </a:defRPr>
            </a:lvl3pPr>
            <a:lvl4pPr marL="1028608" indent="0">
              <a:buNone/>
              <a:defRPr sz="900">
                <a:solidFill>
                  <a:schemeClr val="bg1"/>
                </a:solidFill>
              </a:defRPr>
            </a:lvl4pPr>
            <a:lvl5pPr marL="1371477" indent="0">
              <a:buNone/>
              <a:defRPr sz="900">
                <a:solidFill>
                  <a:schemeClr val="bg1"/>
                </a:solidFill>
              </a:defRPr>
            </a:lvl5pPr>
          </a:lstStyle>
          <a:p>
            <a:pPr lvl="0"/>
            <a:r>
              <a:rPr lang="en-US" dirty="0"/>
              <a:t>CLICK TO EDIT MASTER TEXT STYLES</a:t>
            </a:r>
          </a:p>
        </p:txBody>
      </p:sp>
      <p:sp>
        <p:nvSpPr>
          <p:cNvPr id="2" name="Title 1">
            <a:extLst>
              <a:ext uri="{FF2B5EF4-FFF2-40B4-BE49-F238E27FC236}">
                <a16:creationId xmlns:a16="http://schemas.microsoft.com/office/drawing/2014/main" id="{4EAE991E-E445-BC14-5F6D-40338E65B324}"/>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14" name="Footer Placeholder 13">
            <a:extLst>
              <a:ext uri="{FF2B5EF4-FFF2-40B4-BE49-F238E27FC236}">
                <a16:creationId xmlns:a16="http://schemas.microsoft.com/office/drawing/2014/main" id="{BE60102B-AE39-37A0-4837-F4DAFEE5B290}"/>
              </a:ext>
            </a:extLst>
          </p:cNvPr>
          <p:cNvSpPr>
            <a:spLocks noGrp="1"/>
          </p:cNvSpPr>
          <p:nvPr>
            <p:ph type="ftr" sz="quarter" idx="19"/>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6" name="Slide Number Placeholder 15">
            <a:extLst>
              <a:ext uri="{FF2B5EF4-FFF2-40B4-BE49-F238E27FC236}">
                <a16:creationId xmlns:a16="http://schemas.microsoft.com/office/drawing/2014/main" id="{929407B5-DD28-8045-D767-9E90672DE351}"/>
              </a:ext>
            </a:extLst>
          </p:cNvPr>
          <p:cNvSpPr>
            <a:spLocks noGrp="1"/>
          </p:cNvSpPr>
          <p:nvPr>
            <p:ph type="sldNum" sz="quarter" idx="20"/>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8" name="Picture 7" descr="A picture containing art, design, creativity&#10;&#10;Description automatically generated">
            <a:extLst>
              <a:ext uri="{FF2B5EF4-FFF2-40B4-BE49-F238E27FC236}">
                <a16:creationId xmlns:a16="http://schemas.microsoft.com/office/drawing/2014/main" id="{9633501F-AA9A-27C2-F792-0F79B8CD653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4130177" y="0"/>
            <a:ext cx="2631822" cy="1013069"/>
          </a:xfrm>
          <a:prstGeom prst="rect">
            <a:avLst/>
          </a:prstGeom>
        </p:spPr>
      </p:pic>
      <p:pic>
        <p:nvPicPr>
          <p:cNvPr id="9" name="Picture 8" descr="A picture containing creativity, art&#10;&#10;Description automatically generated with medium confidence">
            <a:extLst>
              <a:ext uri="{FF2B5EF4-FFF2-40B4-BE49-F238E27FC236}">
                <a16:creationId xmlns:a16="http://schemas.microsoft.com/office/drawing/2014/main" id="{A462D5A7-ECF6-77D2-D06D-DB0E936E054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
          <a:stretch/>
        </p:blipFill>
        <p:spPr>
          <a:xfrm flipH="1">
            <a:off x="5446088" y="0"/>
            <a:ext cx="3219598" cy="800100"/>
          </a:xfrm>
          <a:prstGeom prst="rect">
            <a:avLst/>
          </a:prstGeom>
        </p:spPr>
      </p:pic>
    </p:spTree>
    <p:extLst>
      <p:ext uri="{BB962C8B-B14F-4D97-AF65-F5344CB8AC3E}">
        <p14:creationId xmlns:p14="http://schemas.microsoft.com/office/powerpoint/2010/main" val="4071765819"/>
      </p:ext>
    </p:extLst>
  </p:cSld>
  <p:clrMapOvr>
    <a:overrideClrMapping bg1="dk1" tx1="lt1" bg2="dk2" tx2="lt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Table of Content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77D7AE5A-37D9-E9DD-E736-D35250C9C5BB}"/>
              </a:ext>
            </a:extLst>
          </p:cNvPr>
          <p:cNvSpPr>
            <a:spLocks noGrp="1"/>
          </p:cNvSpPr>
          <p:nvPr>
            <p:ph sz="quarter" idx="23" hasCustomPrompt="1"/>
          </p:nvPr>
        </p:nvSpPr>
        <p:spPr>
          <a:xfrm>
            <a:off x="516765" y="1207891"/>
            <a:ext cx="3875022" cy="3313919"/>
          </a:xfrm>
        </p:spPr>
        <p:txBody>
          <a:bodyPr/>
          <a:lstStyle>
            <a:lvl1pPr>
              <a:spcBef>
                <a:spcPts val="750"/>
              </a:spcBef>
              <a:spcAft>
                <a:spcPts val="225"/>
              </a:spcAft>
              <a:tabLst>
                <a:tab pos="3428863" algn="l"/>
              </a:tabLst>
              <a:defRPr lang="en-US" dirty="0"/>
            </a:lvl1pPr>
            <a:lvl2pPr marL="342886" indent="-171443" defTabSz="0">
              <a:spcBef>
                <a:spcPts val="225"/>
              </a:spcBef>
              <a:tabLst>
                <a:tab pos="3428863" algn="l"/>
              </a:tabLst>
              <a:defRPr lang="en-US" dirty="0"/>
            </a:lvl2pPr>
            <a:lvl3pPr>
              <a:defRPr lang="en-US" dirty="0"/>
            </a:lvl3pPr>
            <a:lvl4pPr>
              <a:defRPr lang="en-US" dirty="0"/>
            </a:lvl4pPr>
            <a:lvl5pPr>
              <a:defRPr lang="en-US" dirty="0"/>
            </a:lvl5pPr>
          </a:lstStyle>
          <a:p>
            <a:pPr lvl="0"/>
            <a:r>
              <a:rPr lang="en-US" dirty="0"/>
              <a:t>Click to edit Master text styles	#</a:t>
            </a:r>
          </a:p>
          <a:p>
            <a:pPr lvl="1"/>
            <a:r>
              <a:rPr lang="en-US" dirty="0"/>
              <a:t>Second level	#</a:t>
            </a:r>
          </a:p>
        </p:txBody>
      </p:sp>
      <p:sp>
        <p:nvSpPr>
          <p:cNvPr id="11" name="Content Placeholder 10">
            <a:extLst>
              <a:ext uri="{FF2B5EF4-FFF2-40B4-BE49-F238E27FC236}">
                <a16:creationId xmlns:a16="http://schemas.microsoft.com/office/drawing/2014/main" id="{AB57DBF3-1015-2854-5D36-E4D936A15D0B}"/>
              </a:ext>
            </a:extLst>
          </p:cNvPr>
          <p:cNvSpPr>
            <a:spLocks noGrp="1"/>
          </p:cNvSpPr>
          <p:nvPr>
            <p:ph sz="quarter" idx="24" hasCustomPrompt="1"/>
          </p:nvPr>
        </p:nvSpPr>
        <p:spPr>
          <a:xfrm>
            <a:off x="4657434" y="1205697"/>
            <a:ext cx="3875022" cy="3309154"/>
          </a:xfrm>
        </p:spPr>
        <p:txBody>
          <a:bodyPr/>
          <a:lstStyle>
            <a:lvl1pPr defTabSz="685773">
              <a:spcBef>
                <a:spcPts val="750"/>
              </a:spcBef>
              <a:spcAft>
                <a:spcPts val="225"/>
              </a:spcAft>
              <a:tabLst>
                <a:tab pos="3428863" algn="l"/>
              </a:tabLst>
              <a:defRPr/>
            </a:lvl1pPr>
            <a:lvl2pPr marL="342886" indent="-171443" defTabSz="0">
              <a:tabLst>
                <a:tab pos="3428863" algn="l"/>
              </a:tabLst>
              <a:defRPr/>
            </a:lvl2pPr>
          </a:lstStyle>
          <a:p>
            <a:pPr lvl="0"/>
            <a:r>
              <a:rPr lang="en-US" dirty="0"/>
              <a:t>Click to edit Master text styles	#</a:t>
            </a:r>
          </a:p>
          <a:p>
            <a:pPr lvl="1"/>
            <a:r>
              <a:rPr lang="en-US" dirty="0"/>
              <a:t>Second level	#</a:t>
            </a:r>
          </a:p>
        </p:txBody>
      </p:sp>
      <p:sp>
        <p:nvSpPr>
          <p:cNvPr id="3" name="Title 2">
            <a:extLst>
              <a:ext uri="{FF2B5EF4-FFF2-40B4-BE49-F238E27FC236}">
                <a16:creationId xmlns:a16="http://schemas.microsoft.com/office/drawing/2014/main" id="{F4595B08-E0E5-119D-363A-EC4DCB7EC443}"/>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5" name="Footer Placeholder 4">
            <a:extLst>
              <a:ext uri="{FF2B5EF4-FFF2-40B4-BE49-F238E27FC236}">
                <a16:creationId xmlns:a16="http://schemas.microsoft.com/office/drawing/2014/main" id="{A33D27CD-61D0-5F80-A5A9-A3B8F8520D2F}"/>
              </a:ext>
            </a:extLst>
          </p:cNvPr>
          <p:cNvSpPr>
            <a:spLocks noGrp="1"/>
          </p:cNvSpPr>
          <p:nvPr>
            <p:ph type="ftr" sz="quarter" idx="2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A23AD44F-9600-1834-20BA-16C4D7346262}"/>
              </a:ext>
            </a:extLst>
          </p:cNvPr>
          <p:cNvSpPr>
            <a:spLocks noGrp="1"/>
          </p:cNvSpPr>
          <p:nvPr>
            <p:ph type="sldNum" sz="quarter" idx="22"/>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2" name="Picture 1">
            <a:extLst>
              <a:ext uri="{FF2B5EF4-FFF2-40B4-BE49-F238E27FC236}">
                <a16:creationId xmlns:a16="http://schemas.microsoft.com/office/drawing/2014/main" id="{8C5B43D3-DDB0-6B09-304A-322DADC7741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6200000">
            <a:off x="7266002" y="-513529"/>
            <a:ext cx="1364470" cy="2391527"/>
          </a:xfrm>
          <a:prstGeom prst="rect">
            <a:avLst/>
          </a:prstGeom>
        </p:spPr>
      </p:pic>
      <p:pic>
        <p:nvPicPr>
          <p:cNvPr id="4" name="Picture 3">
            <a:extLst>
              <a:ext uri="{FF2B5EF4-FFF2-40B4-BE49-F238E27FC236}">
                <a16:creationId xmlns:a16="http://schemas.microsoft.com/office/drawing/2014/main" id="{83B0021B-904F-3187-594E-23A8984C091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936316" y="0"/>
            <a:ext cx="1207684" cy="1364469"/>
          </a:xfrm>
          <a:prstGeom prst="rect">
            <a:avLst/>
          </a:prstGeom>
        </p:spPr>
      </p:pic>
    </p:spTree>
    <p:extLst>
      <p:ext uri="{BB962C8B-B14F-4D97-AF65-F5344CB8AC3E}">
        <p14:creationId xmlns:p14="http://schemas.microsoft.com/office/powerpoint/2010/main" val="3324546796"/>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ingle Stat –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86D9D1-DFE9-E348-0E8E-126641FEC34C}"/>
              </a:ext>
            </a:extLst>
          </p:cNvPr>
          <p:cNvSpPr>
            <a:spLocks noGrp="1"/>
          </p:cNvSpPr>
          <p:nvPr>
            <p:ph type="body" sz="quarter" idx="23"/>
          </p:nvPr>
        </p:nvSpPr>
        <p:spPr>
          <a:xfrm>
            <a:off x="517812" y="2857501"/>
            <a:ext cx="3517930" cy="1460302"/>
          </a:xfrm>
        </p:spPr>
        <p:txBody>
          <a:bodyPr/>
          <a:lstStyle/>
          <a:p>
            <a:pPr lvl="0"/>
            <a:r>
              <a:rPr lang="en-GB"/>
              <a:t>Click to edit Master text styles</a:t>
            </a:r>
          </a:p>
          <a:p>
            <a:pPr lvl="1"/>
            <a:r>
              <a:rPr lang="en-GB"/>
              <a:t>Second level</a:t>
            </a:r>
          </a:p>
        </p:txBody>
      </p:sp>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517813" y="1343264"/>
            <a:ext cx="3699314" cy="1514237"/>
          </a:xfrm>
        </p:spPr>
        <p:txBody>
          <a:bodyPr>
            <a:noAutofit/>
          </a:bodyPr>
          <a:lstStyle>
            <a:lvl1pPr marL="0" indent="0">
              <a:lnSpc>
                <a:spcPct val="110000"/>
              </a:lnSpc>
              <a:spcBef>
                <a:spcPts val="375"/>
              </a:spcBef>
              <a:buNone/>
              <a:defRPr lang="en-US" sz="9750" dirty="0">
                <a:solidFill>
                  <a:schemeClr val="tx1"/>
                </a:solidFill>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Stat</a:t>
            </a:r>
          </a:p>
        </p:txBody>
      </p:sp>
      <p:sp>
        <p:nvSpPr>
          <p:cNvPr id="2" name="Title 1">
            <a:extLst>
              <a:ext uri="{FF2B5EF4-FFF2-40B4-BE49-F238E27FC236}">
                <a16:creationId xmlns:a16="http://schemas.microsoft.com/office/drawing/2014/main" id="{0681C506-2A22-E8DE-A6FA-9F544C3BEBDD}"/>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A7D7092A-61D4-66E6-6FB7-BBCBD0B5FD9F}"/>
              </a:ext>
            </a:extLst>
          </p:cNvPr>
          <p:cNvSpPr>
            <a:spLocks noGrp="1"/>
          </p:cNvSpPr>
          <p:nvPr>
            <p:ph type="ftr" sz="quarter" idx="24"/>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7A84F353-674E-80CB-A968-96427523B660}"/>
              </a:ext>
            </a:extLst>
          </p:cNvPr>
          <p:cNvSpPr>
            <a:spLocks noGrp="1"/>
          </p:cNvSpPr>
          <p:nvPr>
            <p:ph type="sldNum" sz="quarter" idx="25"/>
          </p:nvPr>
        </p:nvSpPr>
        <p:spPr/>
        <p:txBody>
          <a:bodyPr/>
          <a:lstStyle/>
          <a:p>
            <a:fld id="{CFF4B978-1D82-7745-80C5-DBABA6B131D3}" type="slidenum">
              <a:rPr lang="en-US" smtClean="0"/>
              <a:pPr/>
              <a:t>‹#›</a:t>
            </a:fld>
            <a:endParaRPr lang="en-US"/>
          </a:p>
        </p:txBody>
      </p:sp>
      <p:pic>
        <p:nvPicPr>
          <p:cNvPr id="7" name="Picture 6" descr="A picture containing graphics, design, art, creativity&#10;&#10;Description automatically generated with medium confidence">
            <a:extLst>
              <a:ext uri="{FF2B5EF4-FFF2-40B4-BE49-F238E27FC236}">
                <a16:creationId xmlns:a16="http://schemas.microsoft.com/office/drawing/2014/main" id="{B75EBA50-FD00-A525-7C8E-C941AEBB47B5}"/>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5400000">
            <a:off x="6937067" y="2077763"/>
            <a:ext cx="3025616" cy="1388250"/>
          </a:xfrm>
          <a:prstGeom prst="rect">
            <a:avLst/>
          </a:prstGeom>
        </p:spPr>
      </p:pic>
      <p:pic>
        <p:nvPicPr>
          <p:cNvPr id="9" name="Picture 8" descr="A picture containing screenshot, art&#10;&#10;Description automatically generated">
            <a:extLst>
              <a:ext uri="{FF2B5EF4-FFF2-40B4-BE49-F238E27FC236}">
                <a16:creationId xmlns:a16="http://schemas.microsoft.com/office/drawing/2014/main" id="{DB68540A-F596-7FD2-CF72-2E02BFEE71A2}"/>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flipH="1">
            <a:off x="7374828" y="127768"/>
            <a:ext cx="1769172" cy="5015732"/>
          </a:xfrm>
          <a:prstGeom prst="rect">
            <a:avLst/>
          </a:prstGeom>
        </p:spPr>
      </p:pic>
      <p:pic>
        <p:nvPicPr>
          <p:cNvPr id="12" name="Picture 11" descr="A green circle with black background&#10;&#10;Description automatically generated with medium confidence">
            <a:extLst>
              <a:ext uri="{FF2B5EF4-FFF2-40B4-BE49-F238E27FC236}">
                <a16:creationId xmlns:a16="http://schemas.microsoft.com/office/drawing/2014/main" id="{49D91018-5720-E57F-D5DE-D2024C08F70B}"/>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5823704" y="3864001"/>
            <a:ext cx="2791007" cy="1279499"/>
          </a:xfrm>
          <a:prstGeom prst="rect">
            <a:avLst/>
          </a:prstGeom>
        </p:spPr>
      </p:pic>
    </p:spTree>
    <p:extLst>
      <p:ext uri="{BB962C8B-B14F-4D97-AF65-F5344CB8AC3E}">
        <p14:creationId xmlns:p14="http://schemas.microsoft.com/office/powerpoint/2010/main" val="206480592"/>
      </p:ext>
    </p:extLst>
  </p:cSld>
  <p:clrMapOvr>
    <a:overrideClrMapping bg1="dk1" tx1="lt1" bg2="dk2" tx2="lt2" accent1="accent1" accent2="accent2" accent3="accent3" accent4="accent4" accent5="accent5" accent6="accent6" hlink="hlink" folHlink="folHlink"/>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Big Photo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descr="A red blob on a black background&#10;&#10;Description automatically generated">
            <a:extLst>
              <a:ext uri="{FF2B5EF4-FFF2-40B4-BE49-F238E27FC236}">
                <a16:creationId xmlns:a16="http://schemas.microsoft.com/office/drawing/2014/main" id="{AE050B68-B0F6-DC1B-AE84-C44773BADA3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173677" y="0"/>
            <a:ext cx="1970323" cy="605218"/>
          </a:xfrm>
          <a:prstGeom prst="rect">
            <a:avLst/>
          </a:prstGeom>
        </p:spPr>
      </p:pic>
      <p:sp>
        <p:nvSpPr>
          <p:cNvPr id="7" name="Text Placeholder 6">
            <a:extLst>
              <a:ext uri="{FF2B5EF4-FFF2-40B4-BE49-F238E27FC236}">
                <a16:creationId xmlns:a16="http://schemas.microsoft.com/office/drawing/2014/main" id="{C96117C4-4B5E-BEB8-D09F-C6F26FACD1FD}"/>
              </a:ext>
            </a:extLst>
          </p:cNvPr>
          <p:cNvSpPr>
            <a:spLocks noGrp="1"/>
          </p:cNvSpPr>
          <p:nvPr>
            <p:ph type="body" sz="quarter" idx="19"/>
          </p:nvPr>
        </p:nvSpPr>
        <p:spPr>
          <a:xfrm>
            <a:off x="5277789" y="1200747"/>
            <a:ext cx="3252403" cy="870347"/>
          </a:xfrm>
        </p:spPr>
        <p:txBody>
          <a:bodyPr/>
          <a:lstStyle/>
          <a:p>
            <a:pPr lvl="0"/>
            <a:r>
              <a:rPr lang="en-GB"/>
              <a:t>Click to edit Master text styles</a:t>
            </a:r>
          </a:p>
          <a:p>
            <a:pPr lvl="1"/>
            <a:r>
              <a:rPr lang="en-GB"/>
              <a:t>Second level</a:t>
            </a:r>
          </a:p>
        </p:txBody>
      </p:sp>
      <p:sp>
        <p:nvSpPr>
          <p:cNvPr id="11" name="Content Placeholder 10">
            <a:extLst>
              <a:ext uri="{FF2B5EF4-FFF2-40B4-BE49-F238E27FC236}">
                <a16:creationId xmlns:a16="http://schemas.microsoft.com/office/drawing/2014/main" id="{E8165A5E-CF16-BB00-0656-184FDB05C099}"/>
              </a:ext>
            </a:extLst>
          </p:cNvPr>
          <p:cNvSpPr>
            <a:spLocks noGrp="1"/>
          </p:cNvSpPr>
          <p:nvPr>
            <p:ph sz="quarter" idx="20"/>
          </p:nvPr>
        </p:nvSpPr>
        <p:spPr>
          <a:xfrm>
            <a:off x="5277789" y="2415184"/>
            <a:ext cx="3252403" cy="2217539"/>
          </a:xfrm>
        </p:spPr>
        <p:txBody>
          <a:bodyPr/>
          <a:lstStyle/>
          <a:p>
            <a:pPr lvl="0"/>
            <a:r>
              <a:rPr lang="en-GB"/>
              <a:t>Click to edit Master text styles</a:t>
            </a:r>
          </a:p>
          <a:p>
            <a:pPr lvl="1"/>
            <a:r>
              <a:rPr lang="en-GB"/>
              <a:t>Second level</a:t>
            </a:r>
          </a:p>
          <a:p>
            <a:pPr lvl="2"/>
            <a:r>
              <a:rPr lang="en-GB"/>
              <a:t>Third level</a:t>
            </a:r>
          </a:p>
        </p:txBody>
      </p:sp>
      <p:sp>
        <p:nvSpPr>
          <p:cNvPr id="13" name="Picture Placeholder 12">
            <a:extLst>
              <a:ext uri="{FF2B5EF4-FFF2-40B4-BE49-F238E27FC236}">
                <a16:creationId xmlns:a16="http://schemas.microsoft.com/office/drawing/2014/main" id="{4E72CD24-A86E-6D43-8593-8FEA80261DA9}"/>
              </a:ext>
            </a:extLst>
          </p:cNvPr>
          <p:cNvSpPr>
            <a:spLocks noGrp="1"/>
          </p:cNvSpPr>
          <p:nvPr>
            <p:ph type="pic" sz="quarter" idx="15" hasCustomPrompt="1"/>
          </p:nvPr>
        </p:nvSpPr>
        <p:spPr>
          <a:xfrm>
            <a:off x="2" y="1201006"/>
            <a:ext cx="5032012" cy="3642458"/>
          </a:xfrm>
          <a:solidFill>
            <a:schemeClr val="bg1">
              <a:alpha val="10000"/>
            </a:schemeClr>
          </a:solidFill>
        </p:spPr>
        <p:txBody>
          <a:bodyPr anchor="ctr" anchorCtr="0"/>
          <a:lstStyle>
            <a:lvl1pPr marL="0" indent="0" algn="ctr">
              <a:buNone/>
              <a:defRPr>
                <a:solidFill>
                  <a:schemeClr val="bg1"/>
                </a:solidFill>
              </a:defRPr>
            </a:lvl1pPr>
          </a:lstStyle>
          <a:p>
            <a:r>
              <a:rPr lang="en-US"/>
              <a:t>Image</a:t>
            </a:r>
          </a:p>
        </p:txBody>
      </p:sp>
      <p:sp>
        <p:nvSpPr>
          <p:cNvPr id="5" name="Footer Placeholder 4">
            <a:extLst>
              <a:ext uri="{FF2B5EF4-FFF2-40B4-BE49-F238E27FC236}">
                <a16:creationId xmlns:a16="http://schemas.microsoft.com/office/drawing/2014/main" id="{CD67444B-D8A7-05C0-4016-4767853E5372}"/>
              </a:ext>
            </a:extLst>
          </p:cNvPr>
          <p:cNvSpPr>
            <a:spLocks noGrp="1"/>
          </p:cNvSpPr>
          <p:nvPr>
            <p:ph type="ftr" sz="quarter" idx="17"/>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6119359B-A68A-F9BF-B845-6B72A00050FB}"/>
              </a:ext>
            </a:extLst>
          </p:cNvPr>
          <p:cNvSpPr>
            <a:spLocks noGrp="1"/>
          </p:cNvSpPr>
          <p:nvPr>
            <p:ph type="sldNum" sz="quarter" idx="18"/>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10" name="Title 9">
            <a:extLst>
              <a:ext uri="{FF2B5EF4-FFF2-40B4-BE49-F238E27FC236}">
                <a16:creationId xmlns:a16="http://schemas.microsoft.com/office/drawing/2014/main" id="{C720A325-A8E3-C760-992C-821EA92823E9}"/>
              </a:ext>
            </a:extLst>
          </p:cNvPr>
          <p:cNvSpPr>
            <a:spLocks noGrp="1"/>
          </p:cNvSpPr>
          <p:nvPr>
            <p:ph type="title"/>
          </p:nvPr>
        </p:nvSpPr>
        <p:spPr/>
        <p:txBody>
          <a:bodyPr/>
          <a:lstStyle>
            <a:lvl1pPr>
              <a:defRPr lang="en-US" dirty="0"/>
            </a:lvl1pPr>
          </a:lstStyle>
          <a:p>
            <a:r>
              <a:rPr lang="en-GB"/>
              <a:t>Click to edit Master title style</a:t>
            </a:r>
            <a:endParaRPr lang="en-US" dirty="0"/>
          </a:p>
        </p:txBody>
      </p:sp>
      <p:pic>
        <p:nvPicPr>
          <p:cNvPr id="3" name="Picture 2" descr="A picture containing line, star, night, light&#10;&#10;Description automatically generated">
            <a:extLst>
              <a:ext uri="{FF2B5EF4-FFF2-40B4-BE49-F238E27FC236}">
                <a16:creationId xmlns:a16="http://schemas.microsoft.com/office/drawing/2014/main" id="{3065F917-A209-DE58-93C9-83F8D7B3A739}"/>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2522"/>
          <a:stretch/>
        </p:blipFill>
        <p:spPr>
          <a:xfrm>
            <a:off x="7979119" y="-1621"/>
            <a:ext cx="1164881" cy="1178720"/>
          </a:xfrm>
          <a:prstGeom prst="rect">
            <a:avLst/>
          </a:prstGeom>
        </p:spPr>
      </p:pic>
      <p:pic>
        <p:nvPicPr>
          <p:cNvPr id="4" name="Picture 3" descr="A blue lines on a black background&#10;&#10;Description automatically generated with low confidence">
            <a:extLst>
              <a:ext uri="{FF2B5EF4-FFF2-40B4-BE49-F238E27FC236}">
                <a16:creationId xmlns:a16="http://schemas.microsoft.com/office/drawing/2014/main" id="{4F1011CE-D31F-0C40-C1AB-9B54FBA3166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l="-2" t="-17519"/>
          <a:stretch/>
        </p:blipFill>
        <p:spPr>
          <a:xfrm>
            <a:off x="3647506" y="4273153"/>
            <a:ext cx="3260566" cy="870347"/>
          </a:xfrm>
          <a:prstGeom prst="rect">
            <a:avLst/>
          </a:prstGeom>
        </p:spPr>
      </p:pic>
    </p:spTree>
    <p:extLst>
      <p:ext uri="{BB962C8B-B14F-4D97-AF65-F5344CB8AC3E}">
        <p14:creationId xmlns:p14="http://schemas.microsoft.com/office/powerpoint/2010/main" val="3542123884"/>
      </p:ext>
    </p:extLst>
  </p:cSld>
  <p:clrMapOvr>
    <a:overrideClrMapping bg1="dk1" tx1="lt1" bg2="dk2" tx2="lt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ark 2 Images and Content_0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6E33BA0-C938-2C96-C8A4-23392ACBE105}"/>
              </a:ext>
            </a:extLst>
          </p:cNvPr>
          <p:cNvSpPr>
            <a:spLocks noGrp="1"/>
          </p:cNvSpPr>
          <p:nvPr>
            <p:ph type="body" sz="quarter" idx="29"/>
          </p:nvPr>
        </p:nvSpPr>
        <p:spPr>
          <a:xfrm>
            <a:off x="514386" y="3314700"/>
            <a:ext cx="3712610" cy="968574"/>
          </a:xfrm>
        </p:spPr>
        <p:txBody>
          <a:bodyPr/>
          <a:lstStyle/>
          <a:p>
            <a:pPr lvl="0"/>
            <a:r>
              <a:rPr lang="en-GB"/>
              <a:t>Click to 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751CC43-CD2C-C58D-A17E-2171FF894B35}"/>
              </a:ext>
            </a:extLst>
          </p:cNvPr>
          <p:cNvSpPr>
            <a:spLocks noGrp="1"/>
          </p:cNvSpPr>
          <p:nvPr>
            <p:ph type="body" sz="quarter" idx="30"/>
          </p:nvPr>
        </p:nvSpPr>
        <p:spPr>
          <a:xfrm>
            <a:off x="4836633" y="3314701"/>
            <a:ext cx="3693560" cy="960239"/>
          </a:xfrm>
        </p:spPr>
        <p:txBody>
          <a:bodyPr/>
          <a:lstStyle/>
          <a:p>
            <a:pPr lvl="0"/>
            <a:r>
              <a:rPr lang="en-GB"/>
              <a:t>Click to edit Master text styles</a:t>
            </a:r>
          </a:p>
          <a:p>
            <a:pPr lvl="1"/>
            <a:r>
              <a:rPr lang="en-GB"/>
              <a:t>Second level</a:t>
            </a:r>
          </a:p>
          <a:p>
            <a:pPr lvl="2"/>
            <a:r>
              <a:rPr lang="en-GB"/>
              <a:t>Third level</a:t>
            </a:r>
          </a:p>
        </p:txBody>
      </p:sp>
      <p:sp>
        <p:nvSpPr>
          <p:cNvPr id="20" name="Picture Placeholder 12">
            <a:extLst>
              <a:ext uri="{FF2B5EF4-FFF2-40B4-BE49-F238E27FC236}">
                <a16:creationId xmlns:a16="http://schemas.microsoft.com/office/drawing/2014/main" id="{3F5A712E-93F4-E61A-A070-510F9A85C22A}"/>
              </a:ext>
            </a:extLst>
          </p:cNvPr>
          <p:cNvSpPr>
            <a:spLocks noGrp="1"/>
          </p:cNvSpPr>
          <p:nvPr>
            <p:ph type="pic" sz="quarter" idx="26" hasCustomPrompt="1"/>
          </p:nvPr>
        </p:nvSpPr>
        <p:spPr>
          <a:xfrm>
            <a:off x="516766" y="1201007"/>
            <a:ext cx="3693443" cy="1997059"/>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1" name="Picture Placeholder 12">
            <a:extLst>
              <a:ext uri="{FF2B5EF4-FFF2-40B4-BE49-F238E27FC236}">
                <a16:creationId xmlns:a16="http://schemas.microsoft.com/office/drawing/2014/main" id="{08E7D9F7-F723-E6E9-9EA8-43FF4A48A5FF}"/>
              </a:ext>
            </a:extLst>
          </p:cNvPr>
          <p:cNvSpPr>
            <a:spLocks noGrp="1"/>
          </p:cNvSpPr>
          <p:nvPr>
            <p:ph type="pic" sz="quarter" idx="27" hasCustomPrompt="1"/>
          </p:nvPr>
        </p:nvSpPr>
        <p:spPr>
          <a:xfrm>
            <a:off x="4808606" y="1201007"/>
            <a:ext cx="3693443" cy="1997059"/>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 name="Title 1">
            <a:extLst>
              <a:ext uri="{FF2B5EF4-FFF2-40B4-BE49-F238E27FC236}">
                <a16:creationId xmlns:a16="http://schemas.microsoft.com/office/drawing/2014/main" id="{11E0F12B-136F-27D0-007C-BA0F943C7CEC}"/>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46DC800F-0842-D967-34C6-9DDA740A6777}"/>
              </a:ext>
            </a:extLst>
          </p:cNvPr>
          <p:cNvSpPr>
            <a:spLocks noGrp="1"/>
          </p:cNvSpPr>
          <p:nvPr>
            <p:ph type="ftr" sz="quarter" idx="31"/>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35FE968B-C3F0-4CF1-8423-5B7EFBBE01B3}"/>
              </a:ext>
            </a:extLst>
          </p:cNvPr>
          <p:cNvSpPr>
            <a:spLocks noGrp="1"/>
          </p:cNvSpPr>
          <p:nvPr>
            <p:ph type="sldNum" sz="quarter" idx="32"/>
          </p:nvPr>
        </p:nvSpPr>
        <p:spPr/>
        <p:txBody>
          <a:bodyPr/>
          <a:lstStyle/>
          <a:p>
            <a:fld id="{CFF4B978-1D82-7745-80C5-DBABA6B131D3}" type="slidenum">
              <a:rPr lang="en-US" smtClean="0"/>
              <a:pPr/>
              <a:t>‹#›</a:t>
            </a:fld>
            <a:endParaRPr lang="en-US"/>
          </a:p>
        </p:txBody>
      </p:sp>
      <p:pic>
        <p:nvPicPr>
          <p:cNvPr id="5" name="Picture 4">
            <a:extLst>
              <a:ext uri="{FF2B5EF4-FFF2-40B4-BE49-F238E27FC236}">
                <a16:creationId xmlns:a16="http://schemas.microsoft.com/office/drawing/2014/main" id="{E08BCED3-D8C5-20F9-8106-AC28A70BA2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623" r="-24804" b="-20457"/>
          <a:stretch/>
        </p:blipFill>
        <p:spPr>
          <a:xfrm rot="16200000" flipH="1" flipV="1">
            <a:off x="5740065" y="2939087"/>
            <a:ext cx="6351385" cy="473212"/>
          </a:xfrm>
          <a:prstGeom prst="rect">
            <a:avLst/>
          </a:prstGeom>
        </p:spPr>
      </p:pic>
    </p:spTree>
    <p:extLst>
      <p:ext uri="{BB962C8B-B14F-4D97-AF65-F5344CB8AC3E}">
        <p14:creationId xmlns:p14="http://schemas.microsoft.com/office/powerpoint/2010/main" val="3180401027"/>
      </p:ext>
    </p:extLst>
  </p:cSld>
  <p:clrMapOvr>
    <a:overrideClrMapping bg1="dk1" tx1="lt1" bg2="dk2" tx2="lt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ark 2 Images and Content_0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6E33BA0-C938-2C96-C8A4-23392ACBE105}"/>
              </a:ext>
            </a:extLst>
          </p:cNvPr>
          <p:cNvSpPr>
            <a:spLocks noGrp="1"/>
          </p:cNvSpPr>
          <p:nvPr>
            <p:ph type="body" sz="quarter" idx="29"/>
          </p:nvPr>
        </p:nvSpPr>
        <p:spPr>
          <a:xfrm>
            <a:off x="514386" y="3314700"/>
            <a:ext cx="3712610" cy="968574"/>
          </a:xfrm>
        </p:spPr>
        <p:txBody>
          <a:bodyPr/>
          <a:lstStyle/>
          <a:p>
            <a:pPr lvl="0"/>
            <a:r>
              <a:rPr lang="en-GB"/>
              <a:t>Click to 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E751CC43-CD2C-C58D-A17E-2171FF894B35}"/>
              </a:ext>
            </a:extLst>
          </p:cNvPr>
          <p:cNvSpPr>
            <a:spLocks noGrp="1"/>
          </p:cNvSpPr>
          <p:nvPr>
            <p:ph type="body" sz="quarter" idx="30"/>
          </p:nvPr>
        </p:nvSpPr>
        <p:spPr>
          <a:xfrm>
            <a:off x="4836633" y="3314701"/>
            <a:ext cx="3693560" cy="960239"/>
          </a:xfrm>
        </p:spPr>
        <p:txBody>
          <a:bodyPr/>
          <a:lstStyle/>
          <a:p>
            <a:pPr lvl="0"/>
            <a:r>
              <a:rPr lang="en-GB"/>
              <a:t>Click to edit Master text styles</a:t>
            </a:r>
          </a:p>
          <a:p>
            <a:pPr lvl="1"/>
            <a:r>
              <a:rPr lang="en-GB"/>
              <a:t>Second level</a:t>
            </a:r>
          </a:p>
          <a:p>
            <a:pPr lvl="2"/>
            <a:r>
              <a:rPr lang="en-GB"/>
              <a:t>Third level</a:t>
            </a:r>
          </a:p>
        </p:txBody>
      </p:sp>
      <p:sp>
        <p:nvSpPr>
          <p:cNvPr id="20" name="Picture Placeholder 12">
            <a:extLst>
              <a:ext uri="{FF2B5EF4-FFF2-40B4-BE49-F238E27FC236}">
                <a16:creationId xmlns:a16="http://schemas.microsoft.com/office/drawing/2014/main" id="{3F5A712E-93F4-E61A-A070-510F9A85C22A}"/>
              </a:ext>
            </a:extLst>
          </p:cNvPr>
          <p:cNvSpPr>
            <a:spLocks noGrp="1"/>
          </p:cNvSpPr>
          <p:nvPr>
            <p:ph type="pic" sz="quarter" idx="26" hasCustomPrompt="1"/>
          </p:nvPr>
        </p:nvSpPr>
        <p:spPr>
          <a:xfrm>
            <a:off x="516766" y="1201007"/>
            <a:ext cx="3693443" cy="1997059"/>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1" name="Picture Placeholder 12">
            <a:extLst>
              <a:ext uri="{FF2B5EF4-FFF2-40B4-BE49-F238E27FC236}">
                <a16:creationId xmlns:a16="http://schemas.microsoft.com/office/drawing/2014/main" id="{08E7D9F7-F723-E6E9-9EA8-43FF4A48A5FF}"/>
              </a:ext>
            </a:extLst>
          </p:cNvPr>
          <p:cNvSpPr>
            <a:spLocks noGrp="1"/>
          </p:cNvSpPr>
          <p:nvPr>
            <p:ph type="pic" sz="quarter" idx="27" hasCustomPrompt="1"/>
          </p:nvPr>
        </p:nvSpPr>
        <p:spPr>
          <a:xfrm>
            <a:off x="4808606" y="1201007"/>
            <a:ext cx="3693443" cy="1997059"/>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 name="Title 1">
            <a:extLst>
              <a:ext uri="{FF2B5EF4-FFF2-40B4-BE49-F238E27FC236}">
                <a16:creationId xmlns:a16="http://schemas.microsoft.com/office/drawing/2014/main" id="{11E0F12B-136F-27D0-007C-BA0F943C7CEC}"/>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46DC800F-0842-D967-34C6-9DDA740A6777}"/>
              </a:ext>
            </a:extLst>
          </p:cNvPr>
          <p:cNvSpPr>
            <a:spLocks noGrp="1"/>
          </p:cNvSpPr>
          <p:nvPr>
            <p:ph type="ftr" sz="quarter" idx="31"/>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35FE968B-C3F0-4CF1-8423-5B7EFBBE01B3}"/>
              </a:ext>
            </a:extLst>
          </p:cNvPr>
          <p:cNvSpPr>
            <a:spLocks noGrp="1"/>
          </p:cNvSpPr>
          <p:nvPr>
            <p:ph type="sldNum" sz="quarter" idx="32"/>
          </p:nvPr>
        </p:nvSpPr>
        <p:spPr/>
        <p:txBody>
          <a:bodyPr/>
          <a:lstStyle/>
          <a:p>
            <a:fld id="{CFF4B978-1D82-7745-80C5-DBABA6B131D3}" type="slidenum">
              <a:rPr lang="en-US" smtClean="0"/>
              <a:pPr/>
              <a:t>‹#›</a:t>
            </a:fld>
            <a:endParaRPr lang="en-US"/>
          </a:p>
        </p:txBody>
      </p:sp>
      <p:pic>
        <p:nvPicPr>
          <p:cNvPr id="9" name="Picture 8">
            <a:extLst>
              <a:ext uri="{FF2B5EF4-FFF2-40B4-BE49-F238E27FC236}">
                <a16:creationId xmlns:a16="http://schemas.microsoft.com/office/drawing/2014/main" id="{49095EF4-94AF-A13C-C1C9-8C6F3728717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flipH="1">
            <a:off x="7720556" y="-2"/>
            <a:ext cx="1423444" cy="1201008"/>
          </a:xfrm>
          <a:prstGeom prst="rect">
            <a:avLst/>
          </a:prstGeom>
        </p:spPr>
      </p:pic>
    </p:spTree>
    <p:extLst>
      <p:ext uri="{BB962C8B-B14F-4D97-AF65-F5344CB8AC3E}">
        <p14:creationId xmlns:p14="http://schemas.microsoft.com/office/powerpoint/2010/main" val="3130378900"/>
      </p:ext>
    </p:extLst>
  </p:cSld>
  <p:clrMapOvr>
    <a:overrideClrMapping bg1="dk1" tx1="lt1" bg2="dk2" tx2="lt2" accent1="accent1" accent2="accent2" accent3="accent3" accent4="accent4" accent5="accent5" accent6="accent6" hlink="hlink" folHlink="folHlink"/>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3 Images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F5A4081-DD20-1A5D-23A6-8306D664551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7496767" y="-189617"/>
            <a:ext cx="1460091" cy="1834374"/>
          </a:xfrm>
          <a:prstGeom prst="rect">
            <a:avLst/>
          </a:prstGeom>
        </p:spPr>
      </p:pic>
      <p:sp>
        <p:nvSpPr>
          <p:cNvPr id="4" name="Text Placeholder 3">
            <a:extLst>
              <a:ext uri="{FF2B5EF4-FFF2-40B4-BE49-F238E27FC236}">
                <a16:creationId xmlns:a16="http://schemas.microsoft.com/office/drawing/2014/main" id="{4E117DBD-E02D-C3CD-0FD2-0A0FEAF7E873}"/>
              </a:ext>
            </a:extLst>
          </p:cNvPr>
          <p:cNvSpPr>
            <a:spLocks noGrp="1"/>
          </p:cNvSpPr>
          <p:nvPr>
            <p:ph type="body" sz="quarter" idx="28"/>
          </p:nvPr>
        </p:nvSpPr>
        <p:spPr>
          <a:xfrm>
            <a:off x="525100" y="2889052"/>
            <a:ext cx="2468327" cy="1395413"/>
          </a:xfrm>
        </p:spPr>
        <p:txBody>
          <a:bodyPr/>
          <a:lstStyle/>
          <a:p>
            <a:pPr lvl="0"/>
            <a:r>
              <a:rPr lang="en-GB"/>
              <a:t>Click to edit Master text styles</a:t>
            </a:r>
          </a:p>
          <a:p>
            <a:pPr lvl="1"/>
            <a:r>
              <a:rPr lang="en-GB"/>
              <a:t>Second level</a:t>
            </a:r>
          </a:p>
          <a:p>
            <a:pPr lvl="2"/>
            <a:r>
              <a:rPr lang="en-GB"/>
              <a:t>Third level</a:t>
            </a:r>
          </a:p>
        </p:txBody>
      </p:sp>
      <p:sp>
        <p:nvSpPr>
          <p:cNvPr id="6" name="Text Placeholder 5">
            <a:extLst>
              <a:ext uri="{FF2B5EF4-FFF2-40B4-BE49-F238E27FC236}">
                <a16:creationId xmlns:a16="http://schemas.microsoft.com/office/drawing/2014/main" id="{9DFBFE2B-4F23-BC4E-C172-20CECDF0B635}"/>
              </a:ext>
            </a:extLst>
          </p:cNvPr>
          <p:cNvSpPr>
            <a:spLocks noGrp="1"/>
          </p:cNvSpPr>
          <p:nvPr>
            <p:ph type="body" sz="quarter" idx="29"/>
          </p:nvPr>
        </p:nvSpPr>
        <p:spPr>
          <a:xfrm>
            <a:off x="3288127" y="2889052"/>
            <a:ext cx="2452847" cy="1395413"/>
          </a:xfrm>
        </p:spPr>
        <p:txBody>
          <a:bodyPr/>
          <a:lstStyle/>
          <a:p>
            <a:pPr lvl="0"/>
            <a:r>
              <a:rPr lang="en-GB"/>
              <a:t>Click to edit Master text styles</a:t>
            </a:r>
          </a:p>
          <a:p>
            <a:pPr lvl="1"/>
            <a:r>
              <a:rPr lang="en-GB"/>
              <a:t>Second level</a:t>
            </a:r>
          </a:p>
          <a:p>
            <a:pPr lvl="2"/>
            <a:r>
              <a:rPr lang="en-GB"/>
              <a:t>Third level</a:t>
            </a:r>
          </a:p>
        </p:txBody>
      </p:sp>
      <p:sp>
        <p:nvSpPr>
          <p:cNvPr id="8" name="Text Placeholder 7">
            <a:extLst>
              <a:ext uri="{FF2B5EF4-FFF2-40B4-BE49-F238E27FC236}">
                <a16:creationId xmlns:a16="http://schemas.microsoft.com/office/drawing/2014/main" id="{2A3D9422-DFDD-81B6-37D6-7307855C365E}"/>
              </a:ext>
            </a:extLst>
          </p:cNvPr>
          <p:cNvSpPr>
            <a:spLocks noGrp="1"/>
          </p:cNvSpPr>
          <p:nvPr>
            <p:ph type="body" sz="quarter" idx="30"/>
          </p:nvPr>
        </p:nvSpPr>
        <p:spPr>
          <a:xfrm>
            <a:off x="6058295" y="2889052"/>
            <a:ext cx="2471899" cy="1395413"/>
          </a:xfrm>
        </p:spPr>
        <p:txBody>
          <a:bodyPr/>
          <a:lstStyle/>
          <a:p>
            <a:pPr lvl="0"/>
            <a:r>
              <a:rPr lang="en-GB"/>
              <a:t>Click to edit Master text styles</a:t>
            </a:r>
          </a:p>
          <a:p>
            <a:pPr lvl="1"/>
            <a:r>
              <a:rPr lang="en-GB"/>
              <a:t>Second level</a:t>
            </a:r>
          </a:p>
          <a:p>
            <a:pPr lvl="2"/>
            <a:r>
              <a:rPr lang="en-GB"/>
              <a:t>Third level</a:t>
            </a:r>
          </a:p>
        </p:txBody>
      </p:sp>
      <p:sp>
        <p:nvSpPr>
          <p:cNvPr id="13" name="Picture Placeholder 12">
            <a:extLst>
              <a:ext uri="{FF2B5EF4-FFF2-40B4-BE49-F238E27FC236}">
                <a16:creationId xmlns:a16="http://schemas.microsoft.com/office/drawing/2014/main" id="{4E72CD24-A86E-6D43-8593-8FEA80261DA9}"/>
              </a:ext>
            </a:extLst>
          </p:cNvPr>
          <p:cNvSpPr>
            <a:spLocks noGrp="1"/>
          </p:cNvSpPr>
          <p:nvPr>
            <p:ph type="pic" sz="quarter" idx="15" hasCustomPrompt="1"/>
          </p:nvPr>
        </p:nvSpPr>
        <p:spPr>
          <a:xfrm>
            <a:off x="518095" y="1201007"/>
            <a:ext cx="2468147" cy="1551218"/>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5" name="Picture Placeholder 12">
            <a:extLst>
              <a:ext uri="{FF2B5EF4-FFF2-40B4-BE49-F238E27FC236}">
                <a16:creationId xmlns:a16="http://schemas.microsoft.com/office/drawing/2014/main" id="{6AE67C03-A065-3DCE-AF4E-11F54BC9222F}"/>
              </a:ext>
            </a:extLst>
          </p:cNvPr>
          <p:cNvSpPr>
            <a:spLocks noGrp="1"/>
          </p:cNvSpPr>
          <p:nvPr>
            <p:ph type="pic" sz="quarter" idx="24" hasCustomPrompt="1"/>
          </p:nvPr>
        </p:nvSpPr>
        <p:spPr>
          <a:xfrm>
            <a:off x="3288215" y="1201007"/>
            <a:ext cx="2468147" cy="1551218"/>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6" name="Picture Placeholder 12">
            <a:extLst>
              <a:ext uri="{FF2B5EF4-FFF2-40B4-BE49-F238E27FC236}">
                <a16:creationId xmlns:a16="http://schemas.microsoft.com/office/drawing/2014/main" id="{03A95B16-777D-515C-A994-67EEB69EF608}"/>
              </a:ext>
            </a:extLst>
          </p:cNvPr>
          <p:cNvSpPr>
            <a:spLocks noGrp="1"/>
          </p:cNvSpPr>
          <p:nvPr>
            <p:ph type="pic" sz="quarter" idx="25" hasCustomPrompt="1"/>
          </p:nvPr>
        </p:nvSpPr>
        <p:spPr>
          <a:xfrm>
            <a:off x="6062047" y="1201007"/>
            <a:ext cx="2468147" cy="1551218"/>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 name="Title 1">
            <a:extLst>
              <a:ext uri="{FF2B5EF4-FFF2-40B4-BE49-F238E27FC236}">
                <a16:creationId xmlns:a16="http://schemas.microsoft.com/office/drawing/2014/main" id="{E3F0ED5A-74A2-FBF8-3AFC-F4DF90E103C0}"/>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3508ED62-A243-3060-50A4-0E85D2554588}"/>
              </a:ext>
            </a:extLst>
          </p:cNvPr>
          <p:cNvSpPr>
            <a:spLocks noGrp="1"/>
          </p:cNvSpPr>
          <p:nvPr>
            <p:ph type="ftr" sz="quarter" idx="31"/>
          </p:nvPr>
        </p:nvSpPr>
        <p:spPr/>
        <p:txBody>
          <a:bodyPr/>
          <a:lstStyle/>
          <a:p>
            <a:r>
              <a:rPr lang="en-US" dirty="0">
                <a:sym typeface="Symbol" pitchFamily="2" charset="2"/>
              </a:rPr>
              <a:t>        Copyright © 2024, Oracle and/or its affiliates</a:t>
            </a:r>
            <a:endParaRPr lang="en-CA" dirty="0"/>
          </a:p>
        </p:txBody>
      </p:sp>
      <p:sp>
        <p:nvSpPr>
          <p:cNvPr id="5" name="Slide Number Placeholder 4">
            <a:extLst>
              <a:ext uri="{FF2B5EF4-FFF2-40B4-BE49-F238E27FC236}">
                <a16:creationId xmlns:a16="http://schemas.microsoft.com/office/drawing/2014/main" id="{1E966D2A-468B-BDB6-AA5D-604895EF96D9}"/>
              </a:ext>
            </a:extLst>
          </p:cNvPr>
          <p:cNvSpPr>
            <a:spLocks noGrp="1"/>
          </p:cNvSpPr>
          <p:nvPr>
            <p:ph type="sldNum" sz="quarter" idx="32"/>
          </p:nvPr>
        </p:nvSpPr>
        <p:spPr/>
        <p:txBody>
          <a:bodyPr/>
          <a:lstStyle/>
          <a:p>
            <a:fld id="{CFF4B978-1D82-7745-80C5-DBABA6B131D3}" type="slidenum">
              <a:rPr lang="en-US" smtClean="0"/>
              <a:pPr/>
              <a:t>‹#›</a:t>
            </a:fld>
            <a:endParaRPr lang="en-US"/>
          </a:p>
        </p:txBody>
      </p:sp>
      <p:pic>
        <p:nvPicPr>
          <p:cNvPr id="9" name="Picture 8">
            <a:extLst>
              <a:ext uri="{FF2B5EF4-FFF2-40B4-BE49-F238E27FC236}">
                <a16:creationId xmlns:a16="http://schemas.microsoft.com/office/drawing/2014/main" id="{1DB65568-F71F-3B52-E47A-E20F5FC5ACD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6675852" y="0"/>
            <a:ext cx="2468147" cy="411480"/>
          </a:xfrm>
          <a:prstGeom prst="rect">
            <a:avLst/>
          </a:prstGeom>
        </p:spPr>
      </p:pic>
    </p:spTree>
    <p:extLst>
      <p:ext uri="{BB962C8B-B14F-4D97-AF65-F5344CB8AC3E}">
        <p14:creationId xmlns:p14="http://schemas.microsoft.com/office/powerpoint/2010/main" val="1489028134"/>
      </p:ext>
    </p:extLst>
  </p:cSld>
  <p:clrMapOvr>
    <a:overrideClrMapping bg1="dk1" tx1="lt1" bg2="dk2" tx2="lt2" accent1="accent1" accent2="accent2" accent3="accent3" accent4="accent4" accent5="accent5" accent6="accent6" hlink="hlink" folHlink="folHlink"/>
  </p:clrMapOvr>
  <p:hf hd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Photo Collag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3E6201-54A1-55B1-F18E-413EEFB6DBBE}"/>
              </a:ext>
            </a:extLst>
          </p:cNvPr>
          <p:cNvSpPr>
            <a:spLocks noGrp="1"/>
          </p:cNvSpPr>
          <p:nvPr>
            <p:ph type="body" sz="quarter" idx="30"/>
          </p:nvPr>
        </p:nvSpPr>
        <p:spPr>
          <a:xfrm>
            <a:off x="521527" y="969764"/>
            <a:ext cx="3772146" cy="1080135"/>
          </a:xfrm>
        </p:spPr>
        <p:txBody>
          <a:bodyPr/>
          <a:lstStyle/>
          <a:p>
            <a:pPr lvl="0"/>
            <a:r>
              <a:rPr lang="en-GB"/>
              <a:t>Click to edit Master text styles</a:t>
            </a:r>
          </a:p>
          <a:p>
            <a:pPr lvl="1"/>
            <a:r>
              <a:rPr lang="en-GB"/>
              <a:t>Second level</a:t>
            </a:r>
          </a:p>
          <a:p>
            <a:pPr lvl="2"/>
            <a:r>
              <a:rPr lang="en-GB"/>
              <a:t>Third level</a:t>
            </a:r>
          </a:p>
        </p:txBody>
      </p:sp>
      <p:sp>
        <p:nvSpPr>
          <p:cNvPr id="9" name="Text Placeholder 8">
            <a:extLst>
              <a:ext uri="{FF2B5EF4-FFF2-40B4-BE49-F238E27FC236}">
                <a16:creationId xmlns:a16="http://schemas.microsoft.com/office/drawing/2014/main" id="{B0F8BDC9-AA63-B738-4D83-4E829C135B85}"/>
              </a:ext>
            </a:extLst>
          </p:cNvPr>
          <p:cNvSpPr>
            <a:spLocks noGrp="1"/>
          </p:cNvSpPr>
          <p:nvPr>
            <p:ph type="body" sz="quarter" idx="31"/>
          </p:nvPr>
        </p:nvSpPr>
        <p:spPr>
          <a:xfrm>
            <a:off x="521527" y="2280047"/>
            <a:ext cx="3772146" cy="1080135"/>
          </a:xfrm>
        </p:spPr>
        <p:txBody>
          <a:bodyPr/>
          <a:lstStyle/>
          <a:p>
            <a:pPr lvl="0"/>
            <a:r>
              <a:rPr lang="en-GB"/>
              <a:t>Click to edit Master text styles</a:t>
            </a:r>
          </a:p>
          <a:p>
            <a:pPr lvl="1"/>
            <a:r>
              <a:rPr lang="en-GB"/>
              <a:t>Second level</a:t>
            </a:r>
          </a:p>
          <a:p>
            <a:pPr lvl="2"/>
            <a:r>
              <a:rPr lang="en-GB"/>
              <a:t>Third level</a:t>
            </a:r>
          </a:p>
        </p:txBody>
      </p:sp>
      <p:sp>
        <p:nvSpPr>
          <p:cNvPr id="11" name="Text Placeholder 10">
            <a:extLst>
              <a:ext uri="{FF2B5EF4-FFF2-40B4-BE49-F238E27FC236}">
                <a16:creationId xmlns:a16="http://schemas.microsoft.com/office/drawing/2014/main" id="{CCB5DACB-263D-2207-6123-2192509BB790}"/>
              </a:ext>
            </a:extLst>
          </p:cNvPr>
          <p:cNvSpPr>
            <a:spLocks noGrp="1"/>
          </p:cNvSpPr>
          <p:nvPr>
            <p:ph type="body" sz="quarter" idx="32"/>
          </p:nvPr>
        </p:nvSpPr>
        <p:spPr>
          <a:xfrm>
            <a:off x="521527" y="3554015"/>
            <a:ext cx="3772146" cy="1080135"/>
          </a:xfrm>
        </p:spPr>
        <p:txBody>
          <a:bodyPr/>
          <a:lstStyle>
            <a:lvl3pPr>
              <a:defRPr/>
            </a:lvl3pPr>
          </a:lstStyle>
          <a:p>
            <a:pPr lvl="0"/>
            <a:r>
              <a:rPr lang="en-GB"/>
              <a:t>Click to edit Master text styles</a:t>
            </a:r>
          </a:p>
          <a:p>
            <a:pPr lvl="1"/>
            <a:r>
              <a:rPr lang="en-GB"/>
              <a:t>Second level</a:t>
            </a:r>
          </a:p>
          <a:p>
            <a:pPr lvl="2"/>
            <a:r>
              <a:rPr lang="en-GB"/>
              <a:t>Third level</a:t>
            </a:r>
          </a:p>
        </p:txBody>
      </p:sp>
      <p:sp>
        <p:nvSpPr>
          <p:cNvPr id="18" name="Picture Placeholder 12">
            <a:extLst>
              <a:ext uri="{FF2B5EF4-FFF2-40B4-BE49-F238E27FC236}">
                <a16:creationId xmlns:a16="http://schemas.microsoft.com/office/drawing/2014/main" id="{0DC189E9-8A1D-CE45-9410-653B5F26BD17}"/>
              </a:ext>
            </a:extLst>
          </p:cNvPr>
          <p:cNvSpPr>
            <a:spLocks noGrp="1"/>
          </p:cNvSpPr>
          <p:nvPr>
            <p:ph type="pic" sz="quarter" idx="21" hasCustomPrompt="1"/>
          </p:nvPr>
        </p:nvSpPr>
        <p:spPr>
          <a:xfrm>
            <a:off x="6773179" y="3100223"/>
            <a:ext cx="2370821" cy="2043278"/>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13" name="Picture Placeholder 12">
            <a:extLst>
              <a:ext uri="{FF2B5EF4-FFF2-40B4-BE49-F238E27FC236}">
                <a16:creationId xmlns:a16="http://schemas.microsoft.com/office/drawing/2014/main" id="{4E72CD24-A86E-6D43-8593-8FEA80261DA9}"/>
              </a:ext>
            </a:extLst>
          </p:cNvPr>
          <p:cNvSpPr>
            <a:spLocks noGrp="1"/>
          </p:cNvSpPr>
          <p:nvPr>
            <p:ph type="pic" sz="quarter" idx="15" hasCustomPrompt="1"/>
          </p:nvPr>
        </p:nvSpPr>
        <p:spPr>
          <a:xfrm>
            <a:off x="6773179" y="337"/>
            <a:ext cx="2370821" cy="3045422"/>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15" name="Picture Placeholder 12">
            <a:extLst>
              <a:ext uri="{FF2B5EF4-FFF2-40B4-BE49-F238E27FC236}">
                <a16:creationId xmlns:a16="http://schemas.microsoft.com/office/drawing/2014/main" id="{8F9CF653-4F38-7449-B7A3-AF6238A474D7}"/>
              </a:ext>
            </a:extLst>
          </p:cNvPr>
          <p:cNvSpPr>
            <a:spLocks noGrp="1"/>
          </p:cNvSpPr>
          <p:nvPr>
            <p:ph type="pic" sz="quarter" idx="18" hasCustomPrompt="1"/>
          </p:nvPr>
        </p:nvSpPr>
        <p:spPr>
          <a:xfrm>
            <a:off x="4558328" y="338"/>
            <a:ext cx="2164416" cy="1996552"/>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19" name="Picture Placeholder 12">
            <a:extLst>
              <a:ext uri="{FF2B5EF4-FFF2-40B4-BE49-F238E27FC236}">
                <a16:creationId xmlns:a16="http://schemas.microsoft.com/office/drawing/2014/main" id="{550166B5-3941-4D40-AFF9-154955D9D06C}"/>
              </a:ext>
            </a:extLst>
          </p:cNvPr>
          <p:cNvSpPr>
            <a:spLocks noGrp="1"/>
          </p:cNvSpPr>
          <p:nvPr>
            <p:ph type="pic" sz="quarter" idx="22" hasCustomPrompt="1"/>
          </p:nvPr>
        </p:nvSpPr>
        <p:spPr>
          <a:xfrm>
            <a:off x="4558328" y="2044780"/>
            <a:ext cx="2164416" cy="1996552"/>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20" name="Picture Placeholder 12">
            <a:extLst>
              <a:ext uri="{FF2B5EF4-FFF2-40B4-BE49-F238E27FC236}">
                <a16:creationId xmlns:a16="http://schemas.microsoft.com/office/drawing/2014/main" id="{11679919-DBF0-BC4B-A935-8628E04AFE6C}"/>
              </a:ext>
            </a:extLst>
          </p:cNvPr>
          <p:cNvSpPr>
            <a:spLocks noGrp="1"/>
          </p:cNvSpPr>
          <p:nvPr>
            <p:ph type="pic" sz="quarter" idx="23" hasCustomPrompt="1"/>
          </p:nvPr>
        </p:nvSpPr>
        <p:spPr>
          <a:xfrm>
            <a:off x="4558328" y="4092828"/>
            <a:ext cx="2164416" cy="1050673"/>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US"/>
              <a:t>Image</a:t>
            </a:r>
          </a:p>
        </p:txBody>
      </p:sp>
      <p:sp>
        <p:nvSpPr>
          <p:cNvPr id="7" name="Slide Number Placeholder 6">
            <a:extLst>
              <a:ext uri="{FF2B5EF4-FFF2-40B4-BE49-F238E27FC236}">
                <a16:creationId xmlns:a16="http://schemas.microsoft.com/office/drawing/2014/main" id="{4EC86FC7-10E3-A84D-908B-D1DBACAAC5C6}"/>
              </a:ext>
            </a:extLst>
          </p:cNvPr>
          <p:cNvSpPr>
            <a:spLocks noGrp="1"/>
          </p:cNvSpPr>
          <p:nvPr>
            <p:ph type="sldNum" sz="quarter" idx="25"/>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5" name="Footer Placeholder 4">
            <a:extLst>
              <a:ext uri="{FF2B5EF4-FFF2-40B4-BE49-F238E27FC236}">
                <a16:creationId xmlns:a16="http://schemas.microsoft.com/office/drawing/2014/main" id="{A1D4ADE8-5E77-AD46-84E4-FF1511FA0E73}"/>
              </a:ext>
            </a:extLst>
          </p:cNvPr>
          <p:cNvSpPr>
            <a:spLocks noGrp="1"/>
          </p:cNvSpPr>
          <p:nvPr>
            <p:ph type="ftr" sz="quarter" idx="24"/>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3" name="Title 2">
            <a:extLst>
              <a:ext uri="{FF2B5EF4-FFF2-40B4-BE49-F238E27FC236}">
                <a16:creationId xmlns:a16="http://schemas.microsoft.com/office/drawing/2014/main" id="{9D2FE682-1620-EF9A-5011-6AB581A10B54}"/>
              </a:ext>
            </a:extLst>
          </p:cNvPr>
          <p:cNvSpPr>
            <a:spLocks noGrp="1"/>
          </p:cNvSpPr>
          <p:nvPr>
            <p:ph type="title"/>
          </p:nvPr>
        </p:nvSpPr>
        <p:spPr>
          <a:xfrm>
            <a:off x="517813" y="445770"/>
            <a:ext cx="4054186" cy="507492"/>
          </a:xfrm>
        </p:spPr>
        <p:txBody>
          <a:bodyPr/>
          <a:lstStyle>
            <a:lvl1pPr>
              <a:defRPr lang="en-US" dirty="0"/>
            </a:lvl1pPr>
          </a:lstStyle>
          <a:p>
            <a:r>
              <a:rPr lang="en-GB"/>
              <a:t>Click to edit Master title style</a:t>
            </a:r>
            <a:endParaRPr lang="en-US" dirty="0"/>
          </a:p>
        </p:txBody>
      </p:sp>
      <p:pic>
        <p:nvPicPr>
          <p:cNvPr id="2" name="Picture 1" descr="A green and red lines on a black background&#10;&#10;Description automatically generated with low confidence">
            <a:extLst>
              <a:ext uri="{FF2B5EF4-FFF2-40B4-BE49-F238E27FC236}">
                <a16:creationId xmlns:a16="http://schemas.microsoft.com/office/drawing/2014/main" id="{84E1CBAC-17F1-EB01-3A2B-91F16AC387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414240" y="0"/>
            <a:ext cx="2152790" cy="1290042"/>
          </a:xfrm>
          <a:prstGeom prst="rect">
            <a:avLst/>
          </a:prstGeom>
        </p:spPr>
      </p:pic>
    </p:spTree>
    <p:extLst>
      <p:ext uri="{BB962C8B-B14F-4D97-AF65-F5344CB8AC3E}">
        <p14:creationId xmlns:p14="http://schemas.microsoft.com/office/powerpoint/2010/main" val="2536875253"/>
      </p:ext>
    </p:extLst>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Multi Statement –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picture containing art, design&#10;&#10;Description automatically generated with medium confidence">
            <a:extLst>
              <a:ext uri="{FF2B5EF4-FFF2-40B4-BE49-F238E27FC236}">
                <a16:creationId xmlns:a16="http://schemas.microsoft.com/office/drawing/2014/main" id="{8DF232FD-CB40-2DDA-31D5-0F67BDD9133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flipH="1">
            <a:off x="6517067" y="777574"/>
            <a:ext cx="3404508" cy="1849358"/>
          </a:xfrm>
          <a:prstGeom prst="rect">
            <a:avLst/>
          </a:prstGeom>
        </p:spPr>
      </p:pic>
      <p:sp>
        <p:nvSpPr>
          <p:cNvPr id="15" name="Footer Placeholder 14">
            <a:extLst>
              <a:ext uri="{FF2B5EF4-FFF2-40B4-BE49-F238E27FC236}">
                <a16:creationId xmlns:a16="http://schemas.microsoft.com/office/drawing/2014/main" id="{50758997-1DC3-6F7D-8E44-567EF53AC359}"/>
              </a:ext>
            </a:extLst>
          </p:cNvPr>
          <p:cNvSpPr>
            <a:spLocks noGrp="1"/>
          </p:cNvSpPr>
          <p:nvPr>
            <p:ph type="ftr" sz="quarter" idx="1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6" name="Slide Number Placeholder 15">
            <a:extLst>
              <a:ext uri="{FF2B5EF4-FFF2-40B4-BE49-F238E27FC236}">
                <a16:creationId xmlns:a16="http://schemas.microsoft.com/office/drawing/2014/main" id="{CBE9CBB5-BEF5-658E-DD4F-34F3771AE8B7}"/>
              </a:ext>
            </a:extLst>
          </p:cNvPr>
          <p:cNvSpPr>
            <a:spLocks noGrp="1"/>
          </p:cNvSpPr>
          <p:nvPr>
            <p:ph type="sldNum" sz="quarter" idx="1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ext Placeholder 2">
            <a:extLst>
              <a:ext uri="{FF2B5EF4-FFF2-40B4-BE49-F238E27FC236}">
                <a16:creationId xmlns:a16="http://schemas.microsoft.com/office/drawing/2014/main" id="{7631E284-5597-59F5-000E-EC9F62552343}"/>
              </a:ext>
            </a:extLst>
          </p:cNvPr>
          <p:cNvSpPr>
            <a:spLocks noGrp="1"/>
          </p:cNvSpPr>
          <p:nvPr>
            <p:ph type="body" sz="quarter" idx="17"/>
          </p:nvPr>
        </p:nvSpPr>
        <p:spPr>
          <a:xfrm>
            <a:off x="514383" y="688550"/>
            <a:ext cx="6244443" cy="868928"/>
          </a:xfrm>
        </p:spPr>
        <p:txBody>
          <a:bodyPr>
            <a:normAutofit/>
          </a:bodyPr>
          <a:lstStyle>
            <a:lvl1pPr>
              <a:lnSpc>
                <a:spcPct val="100000"/>
              </a:lnSpc>
              <a:spcBef>
                <a:spcPts val="0"/>
              </a:spcBef>
              <a:defRPr sz="2700"/>
            </a:lvl1pPr>
          </a:lstStyle>
          <a:p>
            <a:pPr lvl="0"/>
            <a:r>
              <a:rPr lang="en-GB"/>
              <a:t>Click to edit Master text styles</a:t>
            </a:r>
          </a:p>
        </p:txBody>
      </p:sp>
      <p:sp>
        <p:nvSpPr>
          <p:cNvPr id="5" name="Text Placeholder 4">
            <a:extLst>
              <a:ext uri="{FF2B5EF4-FFF2-40B4-BE49-F238E27FC236}">
                <a16:creationId xmlns:a16="http://schemas.microsoft.com/office/drawing/2014/main" id="{E1BFAC24-D5E4-D75B-6996-0363701F9827}"/>
              </a:ext>
            </a:extLst>
          </p:cNvPr>
          <p:cNvSpPr>
            <a:spLocks noGrp="1"/>
          </p:cNvSpPr>
          <p:nvPr>
            <p:ph type="body" sz="quarter" idx="18"/>
          </p:nvPr>
        </p:nvSpPr>
        <p:spPr>
          <a:xfrm>
            <a:off x="514384" y="2159510"/>
            <a:ext cx="6244639" cy="874882"/>
          </a:xfrm>
        </p:spPr>
        <p:txBody>
          <a:bodyPr>
            <a:normAutofit/>
          </a:bodyPr>
          <a:lstStyle>
            <a:lvl1pPr>
              <a:lnSpc>
                <a:spcPct val="100000"/>
              </a:lnSpc>
              <a:spcBef>
                <a:spcPts val="0"/>
              </a:spcBef>
              <a:defRPr sz="2700"/>
            </a:lvl1pPr>
          </a:lstStyle>
          <a:p>
            <a:pPr lvl="0"/>
            <a:r>
              <a:rPr lang="en-GB"/>
              <a:t>Click to edit Master text styles</a:t>
            </a:r>
          </a:p>
        </p:txBody>
      </p:sp>
      <p:sp>
        <p:nvSpPr>
          <p:cNvPr id="8" name="Text Placeholder 7">
            <a:extLst>
              <a:ext uri="{FF2B5EF4-FFF2-40B4-BE49-F238E27FC236}">
                <a16:creationId xmlns:a16="http://schemas.microsoft.com/office/drawing/2014/main" id="{80E15D82-9AA4-92A3-36BD-06E09741F261}"/>
              </a:ext>
            </a:extLst>
          </p:cNvPr>
          <p:cNvSpPr>
            <a:spLocks noGrp="1"/>
          </p:cNvSpPr>
          <p:nvPr>
            <p:ph type="body" sz="quarter" idx="19"/>
          </p:nvPr>
        </p:nvSpPr>
        <p:spPr>
          <a:xfrm>
            <a:off x="514383" y="3627835"/>
            <a:ext cx="6244640" cy="887016"/>
          </a:xfrm>
        </p:spPr>
        <p:txBody>
          <a:bodyPr>
            <a:normAutofit/>
          </a:bodyPr>
          <a:lstStyle>
            <a:lvl1pPr>
              <a:lnSpc>
                <a:spcPct val="100000"/>
              </a:lnSpc>
              <a:spcBef>
                <a:spcPts val="0"/>
              </a:spcBef>
              <a:defRPr sz="2700"/>
            </a:lvl1pPr>
          </a:lstStyle>
          <a:p>
            <a:pPr lvl="0"/>
            <a:r>
              <a:rPr lang="en-GB"/>
              <a:t>Click to edit Master text styles</a:t>
            </a:r>
          </a:p>
        </p:txBody>
      </p:sp>
    </p:spTree>
    <p:extLst>
      <p:ext uri="{BB962C8B-B14F-4D97-AF65-F5344CB8AC3E}">
        <p14:creationId xmlns:p14="http://schemas.microsoft.com/office/powerpoint/2010/main" val="3780570160"/>
      </p:ext>
    </p:extLst>
  </p:cSld>
  <p:clrMapOvr>
    <a:overrideClrMapping bg1="dk1" tx1="lt1" bg2="dk2" tx2="lt2" accent1="accent1" accent2="accent2" accent3="accent3" accent4="accent4" accent5="accent5" accent6="accent6" hlink="hlink" folHlink="folHlink"/>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_Pie Char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34C7C2-EE79-4C57-93A6-5751EA1B456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6"/>
          <a:stretch/>
        </p:blipFill>
        <p:spPr>
          <a:xfrm rot="10800000" flipH="1" flipV="1">
            <a:off x="6824717" y="0"/>
            <a:ext cx="2319284" cy="618529"/>
          </a:xfrm>
          <a:prstGeom prst="rect">
            <a:avLst/>
          </a:prstGeom>
        </p:spPr>
      </p:pic>
      <p:sp>
        <p:nvSpPr>
          <p:cNvPr id="7" name="Chart Placeholder 6">
            <a:extLst>
              <a:ext uri="{FF2B5EF4-FFF2-40B4-BE49-F238E27FC236}">
                <a16:creationId xmlns:a16="http://schemas.microsoft.com/office/drawing/2014/main" id="{F4C6D899-C5D3-0B4A-943D-4D8479B33622}"/>
              </a:ext>
            </a:extLst>
          </p:cNvPr>
          <p:cNvSpPr>
            <a:spLocks noGrp="1"/>
          </p:cNvSpPr>
          <p:nvPr>
            <p:ph type="chart" sz="quarter" idx="19"/>
          </p:nvPr>
        </p:nvSpPr>
        <p:spPr>
          <a:xfrm>
            <a:off x="533435" y="1201006"/>
            <a:ext cx="7988820" cy="3472595"/>
          </a:xfrm>
        </p:spPr>
        <p:txBody>
          <a:bodyPr anchor="ctr" anchorCtr="0">
            <a:noAutofit/>
          </a:bodyPr>
          <a:lstStyle>
            <a:lvl1pPr marL="0" indent="0" algn="ctr">
              <a:buNone/>
              <a:defRPr>
                <a:solidFill>
                  <a:schemeClr val="tx1"/>
                </a:solidFill>
              </a:defRPr>
            </a:lvl1pPr>
          </a:lstStyle>
          <a:p>
            <a:r>
              <a:rPr lang="en-GB"/>
              <a:t>Click icon to add chart</a:t>
            </a:r>
            <a:endParaRPr lang="en-US" dirty="0"/>
          </a:p>
        </p:txBody>
      </p:sp>
      <p:sp>
        <p:nvSpPr>
          <p:cNvPr id="5" name="Text Placeholder 4">
            <a:extLst>
              <a:ext uri="{FF2B5EF4-FFF2-40B4-BE49-F238E27FC236}">
                <a16:creationId xmlns:a16="http://schemas.microsoft.com/office/drawing/2014/main" id="{12873740-6440-8A92-4D34-B79C119990CD}"/>
              </a:ext>
            </a:extLst>
          </p:cNvPr>
          <p:cNvSpPr>
            <a:spLocks noGrp="1"/>
          </p:cNvSpPr>
          <p:nvPr>
            <p:ph type="body" sz="quarter" idx="23"/>
          </p:nvPr>
        </p:nvSpPr>
        <p:spPr>
          <a:xfrm>
            <a:off x="5858258" y="1633537"/>
            <a:ext cx="2340326" cy="1109663"/>
          </a:xfrm>
        </p:spPr>
        <p:txBody>
          <a:bodyPr/>
          <a:lstStyle>
            <a:lvl1pPr>
              <a:defRPr sz="1050">
                <a:latin typeface="Oracle Sans Semi Bold" panose="020B0603020204020204" pitchFamily="34" charset="0"/>
                <a:cs typeface="Oracle Sans Semi Bold" panose="020B0603020204020204" pitchFamily="34" charset="0"/>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Title 1">
            <a:extLst>
              <a:ext uri="{FF2B5EF4-FFF2-40B4-BE49-F238E27FC236}">
                <a16:creationId xmlns:a16="http://schemas.microsoft.com/office/drawing/2014/main" id="{D24255DB-6EDD-F515-9E12-17AD8EAC8BED}"/>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6" name="Footer Placeholder 5">
            <a:extLst>
              <a:ext uri="{FF2B5EF4-FFF2-40B4-BE49-F238E27FC236}">
                <a16:creationId xmlns:a16="http://schemas.microsoft.com/office/drawing/2014/main" id="{76002379-50FE-2410-9786-BE8FE40C3E50}"/>
              </a:ext>
            </a:extLst>
          </p:cNvPr>
          <p:cNvSpPr>
            <a:spLocks noGrp="1"/>
          </p:cNvSpPr>
          <p:nvPr>
            <p:ph type="ftr" sz="quarter" idx="2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9" name="Slide Number Placeholder 8">
            <a:extLst>
              <a:ext uri="{FF2B5EF4-FFF2-40B4-BE49-F238E27FC236}">
                <a16:creationId xmlns:a16="http://schemas.microsoft.com/office/drawing/2014/main" id="{89473DAC-98D0-EA6A-E0D1-27ECBD08F78D}"/>
              </a:ext>
            </a:extLst>
          </p:cNvPr>
          <p:cNvSpPr>
            <a:spLocks noGrp="1"/>
          </p:cNvSpPr>
          <p:nvPr>
            <p:ph type="sldNum" sz="quarter" idx="22"/>
          </p:nvPr>
        </p:nvSpPr>
        <p:spPr/>
        <p:txBody>
          <a:bodyPr/>
          <a:lstStyle>
            <a:lvl1pPr>
              <a:defRPr>
                <a:solidFill>
                  <a:schemeClr val="tx1"/>
                </a:solidFill>
              </a:defRPr>
            </a:lvl1pPr>
          </a:lstStyle>
          <a:p>
            <a:fld id="{CFF4B978-1D82-7745-80C5-DBABA6B131D3}" type="slidenum">
              <a:rPr lang="en-US" smtClean="0"/>
              <a:pPr/>
              <a:t>‹#›</a:t>
            </a:fld>
            <a:endParaRPr lang="en-US"/>
          </a:p>
        </p:txBody>
      </p:sp>
    </p:spTree>
    <p:extLst>
      <p:ext uri="{BB962C8B-B14F-4D97-AF65-F5344CB8AC3E}">
        <p14:creationId xmlns:p14="http://schemas.microsoft.com/office/powerpoint/2010/main" val="2831829549"/>
      </p:ext>
    </p:extLst>
  </p:cSld>
  <p:clrMapOvr>
    <a:overrideClrMapping bg1="dk1" tx1="lt1" bg2="dk2" tx2="lt2" accent1="accent1" accent2="accent2" accent3="accent3" accent4="accent4" accent5="accent5" accent6="accent6" hlink="hlink" folHlink="folHlink"/>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ingle Stat –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186D9D1-DFE9-E348-0E8E-126641FEC34C}"/>
              </a:ext>
            </a:extLst>
          </p:cNvPr>
          <p:cNvSpPr>
            <a:spLocks noGrp="1"/>
          </p:cNvSpPr>
          <p:nvPr>
            <p:ph type="body" sz="quarter" idx="23"/>
          </p:nvPr>
        </p:nvSpPr>
        <p:spPr>
          <a:xfrm>
            <a:off x="517812" y="2857501"/>
            <a:ext cx="3517930" cy="1460302"/>
          </a:xfrm>
        </p:spPr>
        <p:txBody>
          <a:bodyPr/>
          <a:lstStyle/>
          <a:p>
            <a:pPr lvl="0"/>
            <a:r>
              <a:rPr lang="en-GB"/>
              <a:t>Click to edit Master text styles</a:t>
            </a:r>
          </a:p>
          <a:p>
            <a:pPr lvl="1"/>
            <a:r>
              <a:rPr lang="en-GB"/>
              <a:t>Second level</a:t>
            </a:r>
          </a:p>
        </p:txBody>
      </p:sp>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517813" y="1343264"/>
            <a:ext cx="3699314" cy="1514237"/>
          </a:xfrm>
        </p:spPr>
        <p:txBody>
          <a:bodyPr>
            <a:noAutofit/>
          </a:bodyPr>
          <a:lstStyle>
            <a:lvl1pPr marL="0" indent="0">
              <a:lnSpc>
                <a:spcPct val="110000"/>
              </a:lnSpc>
              <a:spcBef>
                <a:spcPts val="375"/>
              </a:spcBef>
              <a:buNone/>
              <a:defRPr lang="en-US" sz="9750" dirty="0">
                <a:solidFill>
                  <a:schemeClr val="tx1"/>
                </a:solidFill>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Stat</a:t>
            </a:r>
          </a:p>
        </p:txBody>
      </p:sp>
      <p:sp>
        <p:nvSpPr>
          <p:cNvPr id="2" name="Title 1">
            <a:extLst>
              <a:ext uri="{FF2B5EF4-FFF2-40B4-BE49-F238E27FC236}">
                <a16:creationId xmlns:a16="http://schemas.microsoft.com/office/drawing/2014/main" id="{0681C506-2A22-E8DE-A6FA-9F544C3BEBDD}"/>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3" name="Footer Placeholder 2">
            <a:extLst>
              <a:ext uri="{FF2B5EF4-FFF2-40B4-BE49-F238E27FC236}">
                <a16:creationId xmlns:a16="http://schemas.microsoft.com/office/drawing/2014/main" id="{A7D7092A-61D4-66E6-6FB7-BBCBD0B5FD9F}"/>
              </a:ext>
            </a:extLst>
          </p:cNvPr>
          <p:cNvSpPr>
            <a:spLocks noGrp="1"/>
          </p:cNvSpPr>
          <p:nvPr>
            <p:ph type="ftr" sz="quarter" idx="24"/>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7A84F353-674E-80CB-A968-96427523B660}"/>
              </a:ext>
            </a:extLst>
          </p:cNvPr>
          <p:cNvSpPr>
            <a:spLocks noGrp="1"/>
          </p:cNvSpPr>
          <p:nvPr>
            <p:ph type="sldNum" sz="quarter" idx="25"/>
          </p:nvPr>
        </p:nvSpPr>
        <p:spPr/>
        <p:txBody>
          <a:bodyPr/>
          <a:lstStyle/>
          <a:p>
            <a:fld id="{CFF4B978-1D82-7745-80C5-DBABA6B131D3}" type="slidenum">
              <a:rPr lang="en-US" smtClean="0"/>
              <a:pPr/>
              <a:t>‹#›</a:t>
            </a:fld>
            <a:endParaRPr lang="en-US"/>
          </a:p>
        </p:txBody>
      </p:sp>
      <p:pic>
        <p:nvPicPr>
          <p:cNvPr id="7" name="Picture 6" descr="A picture containing graphics, design, art, creativity&#10;&#10;Description automatically generated with medium confidence">
            <a:extLst>
              <a:ext uri="{FF2B5EF4-FFF2-40B4-BE49-F238E27FC236}">
                <a16:creationId xmlns:a16="http://schemas.microsoft.com/office/drawing/2014/main" id="{B75EBA50-FD00-A525-7C8E-C941AEBB47B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6937067" y="2077763"/>
            <a:ext cx="3025616" cy="1388250"/>
          </a:xfrm>
          <a:prstGeom prst="rect">
            <a:avLst/>
          </a:prstGeom>
        </p:spPr>
      </p:pic>
      <p:pic>
        <p:nvPicPr>
          <p:cNvPr id="9" name="Picture 8" descr="A picture containing screenshot, art&#10;&#10;Description automatically generated">
            <a:extLst>
              <a:ext uri="{FF2B5EF4-FFF2-40B4-BE49-F238E27FC236}">
                <a16:creationId xmlns:a16="http://schemas.microsoft.com/office/drawing/2014/main" id="{DB68540A-F596-7FD2-CF72-2E02BFEE71A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a:off x="7374828" y="127768"/>
            <a:ext cx="1769172" cy="5015732"/>
          </a:xfrm>
          <a:prstGeom prst="rect">
            <a:avLst/>
          </a:prstGeom>
        </p:spPr>
      </p:pic>
      <p:pic>
        <p:nvPicPr>
          <p:cNvPr id="12" name="Picture 11" descr="A green circle with black background&#10;&#10;Description automatically generated with medium confidence">
            <a:extLst>
              <a:ext uri="{FF2B5EF4-FFF2-40B4-BE49-F238E27FC236}">
                <a16:creationId xmlns:a16="http://schemas.microsoft.com/office/drawing/2014/main" id="{49D91018-5720-E57F-D5DE-D2024C08F70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5823704" y="3864001"/>
            <a:ext cx="2791007" cy="1279499"/>
          </a:xfrm>
          <a:prstGeom prst="rect">
            <a:avLst/>
          </a:prstGeom>
        </p:spPr>
      </p:pic>
    </p:spTree>
    <p:extLst>
      <p:ext uri="{BB962C8B-B14F-4D97-AF65-F5344CB8AC3E}">
        <p14:creationId xmlns:p14="http://schemas.microsoft.com/office/powerpoint/2010/main" val="2882141649"/>
      </p:ext>
    </p:extLst>
  </p:cSld>
  <p:clrMapOvr>
    <a:overrideClrMapping bg1="dk1" tx1="lt1" bg2="dk2" tx2="lt2" accent1="accent1" accent2="accent2" accent3="accent3" accent4="accent4" accent5="accent5" accent6="accent6" hlink="hlink" folHlink="folHlink"/>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Several Stats –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descr="A picture containing graphics, screenshot, red&#10;&#10;Description automatically generated">
            <a:extLst>
              <a:ext uri="{FF2B5EF4-FFF2-40B4-BE49-F238E27FC236}">
                <a16:creationId xmlns:a16="http://schemas.microsoft.com/office/drawing/2014/main" id="{DFD73332-9B73-0182-6685-2CF45209F45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31977" b="-51564"/>
          <a:stretch/>
        </p:blipFill>
        <p:spPr>
          <a:xfrm rot="5400000">
            <a:off x="6086703" y="1453043"/>
            <a:ext cx="4120979" cy="2001487"/>
          </a:xfrm>
          <a:prstGeom prst="rect">
            <a:avLst/>
          </a:prstGeom>
        </p:spPr>
      </p:pic>
      <p:sp>
        <p:nvSpPr>
          <p:cNvPr id="7" name="Text Placeholder 4">
            <a:extLst>
              <a:ext uri="{FF2B5EF4-FFF2-40B4-BE49-F238E27FC236}">
                <a16:creationId xmlns:a16="http://schemas.microsoft.com/office/drawing/2014/main" id="{7A8FD8FA-B363-8756-8120-1579FD4A6392}"/>
              </a:ext>
            </a:extLst>
          </p:cNvPr>
          <p:cNvSpPr>
            <a:spLocks noGrp="1"/>
          </p:cNvSpPr>
          <p:nvPr>
            <p:ph type="body" sz="quarter" idx="28"/>
          </p:nvPr>
        </p:nvSpPr>
        <p:spPr>
          <a:xfrm>
            <a:off x="4146028" y="2209800"/>
            <a:ext cx="2590969" cy="635199"/>
          </a:xfrm>
        </p:spPr>
        <p:txBody>
          <a:bodyPr/>
          <a:lstStyle>
            <a:lvl1pPr>
              <a:defRPr sz="1050"/>
            </a:lvl1pPr>
            <a:lvl2pPr>
              <a:defRPr sz="900"/>
            </a:lvl2pPr>
          </a:lstStyle>
          <a:p>
            <a:pPr lvl="0"/>
            <a:r>
              <a:rPr lang="en-GB"/>
              <a:t>Click to edit Master text styles</a:t>
            </a:r>
          </a:p>
          <a:p>
            <a:pPr lvl="1"/>
            <a:r>
              <a:rPr lang="en-GB"/>
              <a:t>Second level</a:t>
            </a:r>
          </a:p>
        </p:txBody>
      </p:sp>
      <p:sp>
        <p:nvSpPr>
          <p:cNvPr id="13" name="Text Placeholder 4">
            <a:extLst>
              <a:ext uri="{FF2B5EF4-FFF2-40B4-BE49-F238E27FC236}">
                <a16:creationId xmlns:a16="http://schemas.microsoft.com/office/drawing/2014/main" id="{48731E2A-A19C-4F4D-87AC-EC0FAD1469AB}"/>
              </a:ext>
            </a:extLst>
          </p:cNvPr>
          <p:cNvSpPr>
            <a:spLocks noGrp="1"/>
          </p:cNvSpPr>
          <p:nvPr>
            <p:ph type="body" sz="quarter" idx="29"/>
          </p:nvPr>
        </p:nvSpPr>
        <p:spPr>
          <a:xfrm>
            <a:off x="2635424" y="4010025"/>
            <a:ext cx="2590969" cy="635199"/>
          </a:xfrm>
        </p:spPr>
        <p:txBody>
          <a:bodyPr/>
          <a:lstStyle>
            <a:lvl1pPr>
              <a:defRPr sz="1050"/>
            </a:lvl1pPr>
            <a:lvl2pPr>
              <a:defRPr sz="900"/>
            </a:lvl2pPr>
          </a:lstStyle>
          <a:p>
            <a:pPr lvl="0"/>
            <a:r>
              <a:rPr lang="en-GB"/>
              <a:t>Click to edit Master text styles</a:t>
            </a:r>
          </a:p>
          <a:p>
            <a:pPr lvl="1"/>
            <a:r>
              <a:rPr lang="en-GB"/>
              <a:t>Second level</a:t>
            </a:r>
          </a:p>
        </p:txBody>
      </p:sp>
      <p:sp>
        <p:nvSpPr>
          <p:cNvPr id="5" name="Text Placeholder 4">
            <a:extLst>
              <a:ext uri="{FF2B5EF4-FFF2-40B4-BE49-F238E27FC236}">
                <a16:creationId xmlns:a16="http://schemas.microsoft.com/office/drawing/2014/main" id="{291A2906-2074-6187-2B38-A391EE40BE50}"/>
              </a:ext>
            </a:extLst>
          </p:cNvPr>
          <p:cNvSpPr>
            <a:spLocks noGrp="1"/>
          </p:cNvSpPr>
          <p:nvPr>
            <p:ph type="body" sz="quarter" idx="27"/>
          </p:nvPr>
        </p:nvSpPr>
        <p:spPr>
          <a:xfrm>
            <a:off x="1409793" y="2209800"/>
            <a:ext cx="2590969" cy="635199"/>
          </a:xfrm>
        </p:spPr>
        <p:txBody>
          <a:bodyPr/>
          <a:lstStyle>
            <a:lvl1pPr>
              <a:defRPr sz="1050"/>
            </a:lvl1pPr>
            <a:lvl2pPr>
              <a:defRPr sz="900"/>
            </a:lvl2pPr>
          </a:lstStyle>
          <a:p>
            <a:pPr lvl="0"/>
            <a:r>
              <a:rPr lang="en-GB"/>
              <a:t>Click to edit Master text styles</a:t>
            </a:r>
          </a:p>
          <a:p>
            <a:pPr lvl="1"/>
            <a:r>
              <a:rPr lang="en-GB"/>
              <a:t>Second level</a:t>
            </a:r>
          </a:p>
        </p:txBody>
      </p:sp>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1409752" y="1273416"/>
            <a:ext cx="2591008" cy="936386"/>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Stat</a:t>
            </a:r>
          </a:p>
        </p:txBody>
      </p:sp>
      <p:sp>
        <p:nvSpPr>
          <p:cNvPr id="8" name="Text Placeholder 10">
            <a:extLst>
              <a:ext uri="{FF2B5EF4-FFF2-40B4-BE49-F238E27FC236}">
                <a16:creationId xmlns:a16="http://schemas.microsoft.com/office/drawing/2014/main" id="{75DF9E6F-3AB9-0142-B660-60ACC8137281}"/>
              </a:ext>
            </a:extLst>
          </p:cNvPr>
          <p:cNvSpPr>
            <a:spLocks noGrp="1"/>
          </p:cNvSpPr>
          <p:nvPr>
            <p:ph type="body" sz="quarter" idx="20" hasCustomPrompt="1"/>
          </p:nvPr>
        </p:nvSpPr>
        <p:spPr>
          <a:xfrm>
            <a:off x="4136917" y="1273416"/>
            <a:ext cx="2591009" cy="936386"/>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Stat</a:t>
            </a:r>
          </a:p>
        </p:txBody>
      </p:sp>
      <p:sp>
        <p:nvSpPr>
          <p:cNvPr id="16" name="Text Placeholder 10">
            <a:extLst>
              <a:ext uri="{FF2B5EF4-FFF2-40B4-BE49-F238E27FC236}">
                <a16:creationId xmlns:a16="http://schemas.microsoft.com/office/drawing/2014/main" id="{BE38EB12-A080-B44D-9400-DF7D446FAEAE}"/>
              </a:ext>
            </a:extLst>
          </p:cNvPr>
          <p:cNvSpPr>
            <a:spLocks noGrp="1"/>
          </p:cNvSpPr>
          <p:nvPr>
            <p:ph type="body" sz="quarter" idx="22" hasCustomPrompt="1"/>
          </p:nvPr>
        </p:nvSpPr>
        <p:spPr>
          <a:xfrm>
            <a:off x="2635384" y="3060376"/>
            <a:ext cx="2591009" cy="949651"/>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Stat</a:t>
            </a:r>
          </a:p>
        </p:txBody>
      </p:sp>
      <p:sp>
        <p:nvSpPr>
          <p:cNvPr id="2" name="Title 1">
            <a:extLst>
              <a:ext uri="{FF2B5EF4-FFF2-40B4-BE49-F238E27FC236}">
                <a16:creationId xmlns:a16="http://schemas.microsoft.com/office/drawing/2014/main" id="{3F5E3928-CC52-F6CE-BDFE-B84C4F3D0BB8}"/>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6" name="Footer Placeholder 5">
            <a:extLst>
              <a:ext uri="{FF2B5EF4-FFF2-40B4-BE49-F238E27FC236}">
                <a16:creationId xmlns:a16="http://schemas.microsoft.com/office/drawing/2014/main" id="{FBB46160-8645-0D20-842A-DF08A470274A}"/>
              </a:ext>
            </a:extLst>
          </p:cNvPr>
          <p:cNvSpPr>
            <a:spLocks noGrp="1"/>
          </p:cNvSpPr>
          <p:nvPr>
            <p:ph type="ftr" sz="quarter" idx="2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2" name="Slide Number Placeholder 11">
            <a:extLst>
              <a:ext uri="{FF2B5EF4-FFF2-40B4-BE49-F238E27FC236}">
                <a16:creationId xmlns:a16="http://schemas.microsoft.com/office/drawing/2014/main" id="{59B8D207-68C6-DE0B-B25F-DF6C708B137C}"/>
              </a:ext>
            </a:extLst>
          </p:cNvPr>
          <p:cNvSpPr>
            <a:spLocks noGrp="1"/>
          </p:cNvSpPr>
          <p:nvPr>
            <p:ph type="sldNum" sz="quarter" idx="26"/>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3" name="Picture 2" descr="A picture containing art, screenshot, amber, light&#10;&#10;Description automatically generated">
            <a:extLst>
              <a:ext uri="{FF2B5EF4-FFF2-40B4-BE49-F238E27FC236}">
                <a16:creationId xmlns:a16="http://schemas.microsoft.com/office/drawing/2014/main" id="{F0EA9B3C-814D-1611-D709-CBB15BB577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419"/>
          <a:stretch/>
        </p:blipFill>
        <p:spPr>
          <a:xfrm>
            <a:off x="7877649" y="0"/>
            <a:ext cx="1266351" cy="5143500"/>
          </a:xfrm>
          <a:prstGeom prst="rect">
            <a:avLst/>
          </a:prstGeom>
        </p:spPr>
      </p:pic>
      <p:pic>
        <p:nvPicPr>
          <p:cNvPr id="4" name="Picture 3" descr="A picture containing graphics, design, art, creativity&#10;&#10;Description automatically generated with medium confidence">
            <a:extLst>
              <a:ext uri="{FF2B5EF4-FFF2-40B4-BE49-F238E27FC236}">
                <a16:creationId xmlns:a16="http://schemas.microsoft.com/office/drawing/2014/main" id="{0202D2A6-9319-57E0-2849-90F86A272FE8}"/>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rot="10800000">
            <a:off x="6155993" y="3954815"/>
            <a:ext cx="2591010" cy="1188684"/>
          </a:xfrm>
          <a:prstGeom prst="rect">
            <a:avLst/>
          </a:prstGeom>
        </p:spPr>
      </p:pic>
    </p:spTree>
    <p:extLst>
      <p:ext uri="{BB962C8B-B14F-4D97-AF65-F5344CB8AC3E}">
        <p14:creationId xmlns:p14="http://schemas.microsoft.com/office/powerpoint/2010/main" val="281163488"/>
      </p:ext>
    </p:extLst>
  </p:cSld>
  <p:clrMapOvr>
    <a:overrideClrMapping bg1="dk1" tx1="lt1" bg2="dk2" tx2="lt2" accent1="accent1" accent2="accent2" accent3="accent3" accent4="accent4" accent5="accent5" accent6="accent6" hlink="hlink" folHlink="folHlink"/>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Single Stat –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616BEE-A598-9C76-D906-9288C18B5DEC}"/>
              </a:ext>
            </a:extLst>
          </p:cNvPr>
          <p:cNvSpPr>
            <a:spLocks noGrp="1"/>
          </p:cNvSpPr>
          <p:nvPr>
            <p:ph type="body" sz="quarter" idx="23"/>
          </p:nvPr>
        </p:nvSpPr>
        <p:spPr>
          <a:xfrm>
            <a:off x="529290" y="2843214"/>
            <a:ext cx="3517930" cy="1460302"/>
          </a:xfrm>
        </p:spPr>
        <p:txBody>
          <a:bodyPr/>
          <a:lstStyle/>
          <a:p>
            <a:pPr lvl="0"/>
            <a:r>
              <a:rPr lang="en-GB"/>
              <a:t>Click to edit Master text styles</a:t>
            </a:r>
          </a:p>
          <a:p>
            <a:pPr lvl="1"/>
            <a:r>
              <a:rPr lang="en-GB"/>
              <a:t>Second level</a:t>
            </a:r>
          </a:p>
        </p:txBody>
      </p:sp>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529291" y="1343264"/>
            <a:ext cx="3699314" cy="1514237"/>
          </a:xfrm>
        </p:spPr>
        <p:txBody>
          <a:bodyPr>
            <a:noAutofit/>
          </a:bodyPr>
          <a:lstStyle>
            <a:lvl1pPr marL="0" indent="0">
              <a:lnSpc>
                <a:spcPct val="110000"/>
              </a:lnSpc>
              <a:spcBef>
                <a:spcPts val="375"/>
              </a:spcBef>
              <a:buNone/>
              <a:defRPr sz="9750"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XXX</a:t>
            </a:r>
          </a:p>
        </p:txBody>
      </p:sp>
      <p:sp>
        <p:nvSpPr>
          <p:cNvPr id="2" name="Title 1">
            <a:extLst>
              <a:ext uri="{FF2B5EF4-FFF2-40B4-BE49-F238E27FC236}">
                <a16:creationId xmlns:a16="http://schemas.microsoft.com/office/drawing/2014/main" id="{5233CF57-5E39-B366-F232-C0FB826B1E5E}"/>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6" name="Footer Placeholder 5">
            <a:extLst>
              <a:ext uri="{FF2B5EF4-FFF2-40B4-BE49-F238E27FC236}">
                <a16:creationId xmlns:a16="http://schemas.microsoft.com/office/drawing/2014/main" id="{146ACA7B-1390-B5D2-214C-371428130E6E}"/>
              </a:ext>
            </a:extLst>
          </p:cNvPr>
          <p:cNvSpPr>
            <a:spLocks noGrp="1"/>
          </p:cNvSpPr>
          <p:nvPr>
            <p:ph type="ftr" sz="quarter" idx="2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7" name="Slide Number Placeholder 6">
            <a:extLst>
              <a:ext uri="{FF2B5EF4-FFF2-40B4-BE49-F238E27FC236}">
                <a16:creationId xmlns:a16="http://schemas.microsoft.com/office/drawing/2014/main" id="{B71DFE34-8FEB-58C2-FBF7-9D6569E63402}"/>
              </a:ext>
            </a:extLst>
          </p:cNvPr>
          <p:cNvSpPr>
            <a:spLocks noGrp="1"/>
          </p:cNvSpPr>
          <p:nvPr>
            <p:ph type="sldNum" sz="quarter" idx="22"/>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3" name="Picture 2" descr="A red curved object on a black background&#10;&#10;Description automatically generated with medium confidence">
            <a:extLst>
              <a:ext uri="{FF2B5EF4-FFF2-40B4-BE49-F238E27FC236}">
                <a16:creationId xmlns:a16="http://schemas.microsoft.com/office/drawing/2014/main" id="{E1D572BF-85C9-074D-64A7-7ABDF82F1AC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055887" y="0"/>
            <a:ext cx="2088113" cy="1376234"/>
          </a:xfrm>
          <a:prstGeom prst="rect">
            <a:avLst/>
          </a:prstGeom>
        </p:spPr>
      </p:pic>
      <p:pic>
        <p:nvPicPr>
          <p:cNvPr id="4" name="Picture 3" descr="A yellow triangle on a black background&#10;&#10;Description automatically generated with low confidence">
            <a:extLst>
              <a:ext uri="{FF2B5EF4-FFF2-40B4-BE49-F238E27FC236}">
                <a16:creationId xmlns:a16="http://schemas.microsoft.com/office/drawing/2014/main" id="{91B0C749-7EA6-A19C-2892-926ED346EF75}"/>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8265302" y="0"/>
            <a:ext cx="878698" cy="849557"/>
          </a:xfrm>
          <a:prstGeom prst="rect">
            <a:avLst/>
          </a:prstGeom>
        </p:spPr>
      </p:pic>
      <p:pic>
        <p:nvPicPr>
          <p:cNvPr id="9" name="Picture 8" descr="A picture containing pattern, art, design, creativity&#10;&#10;Description automatically generated">
            <a:extLst>
              <a:ext uri="{FF2B5EF4-FFF2-40B4-BE49-F238E27FC236}">
                <a16:creationId xmlns:a16="http://schemas.microsoft.com/office/drawing/2014/main" id="{DDE06A1C-87D9-FB19-B844-03D3AC117ABD}"/>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7221254" y="-1"/>
            <a:ext cx="1345358" cy="688118"/>
          </a:xfrm>
          <a:prstGeom prst="rect">
            <a:avLst/>
          </a:prstGeom>
        </p:spPr>
      </p:pic>
    </p:spTree>
    <p:extLst>
      <p:ext uri="{BB962C8B-B14F-4D97-AF65-F5344CB8AC3E}">
        <p14:creationId xmlns:p14="http://schemas.microsoft.com/office/powerpoint/2010/main" val="58412451"/>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veral Stats –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Picture 8" descr="A picture containing graphics, screenshot, red&#10;&#10;Description automatically generated">
            <a:extLst>
              <a:ext uri="{FF2B5EF4-FFF2-40B4-BE49-F238E27FC236}">
                <a16:creationId xmlns:a16="http://schemas.microsoft.com/office/drawing/2014/main" id="{DFD73332-9B73-0182-6685-2CF45209F45B}"/>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31977" b="-51564"/>
          <a:stretch/>
        </p:blipFill>
        <p:spPr>
          <a:xfrm rot="5400000">
            <a:off x="6086703" y="1453043"/>
            <a:ext cx="4120979" cy="2001487"/>
          </a:xfrm>
          <a:prstGeom prst="rect">
            <a:avLst/>
          </a:prstGeom>
        </p:spPr>
      </p:pic>
      <p:sp>
        <p:nvSpPr>
          <p:cNvPr id="7" name="Text Placeholder 4">
            <a:extLst>
              <a:ext uri="{FF2B5EF4-FFF2-40B4-BE49-F238E27FC236}">
                <a16:creationId xmlns:a16="http://schemas.microsoft.com/office/drawing/2014/main" id="{7A8FD8FA-B363-8756-8120-1579FD4A6392}"/>
              </a:ext>
            </a:extLst>
          </p:cNvPr>
          <p:cNvSpPr>
            <a:spLocks noGrp="1"/>
          </p:cNvSpPr>
          <p:nvPr>
            <p:ph type="body" sz="quarter" idx="28"/>
          </p:nvPr>
        </p:nvSpPr>
        <p:spPr>
          <a:xfrm>
            <a:off x="4146028" y="2209800"/>
            <a:ext cx="2590969" cy="635199"/>
          </a:xfrm>
        </p:spPr>
        <p:txBody>
          <a:bodyPr/>
          <a:lstStyle>
            <a:lvl1pPr>
              <a:defRPr sz="1050"/>
            </a:lvl1pPr>
            <a:lvl2pPr>
              <a:defRPr sz="900"/>
            </a:lvl2pPr>
          </a:lstStyle>
          <a:p>
            <a:pPr lvl="0"/>
            <a:r>
              <a:rPr lang="en-GB"/>
              <a:t>Click to edit Master text styles</a:t>
            </a:r>
          </a:p>
          <a:p>
            <a:pPr lvl="1"/>
            <a:r>
              <a:rPr lang="en-GB"/>
              <a:t>Second level</a:t>
            </a:r>
          </a:p>
        </p:txBody>
      </p:sp>
      <p:sp>
        <p:nvSpPr>
          <p:cNvPr id="13" name="Text Placeholder 4">
            <a:extLst>
              <a:ext uri="{FF2B5EF4-FFF2-40B4-BE49-F238E27FC236}">
                <a16:creationId xmlns:a16="http://schemas.microsoft.com/office/drawing/2014/main" id="{48731E2A-A19C-4F4D-87AC-EC0FAD1469AB}"/>
              </a:ext>
            </a:extLst>
          </p:cNvPr>
          <p:cNvSpPr>
            <a:spLocks noGrp="1"/>
          </p:cNvSpPr>
          <p:nvPr>
            <p:ph type="body" sz="quarter" idx="29"/>
          </p:nvPr>
        </p:nvSpPr>
        <p:spPr>
          <a:xfrm>
            <a:off x="2635424" y="4010025"/>
            <a:ext cx="2590969" cy="635199"/>
          </a:xfrm>
        </p:spPr>
        <p:txBody>
          <a:bodyPr/>
          <a:lstStyle>
            <a:lvl1pPr>
              <a:defRPr sz="1050"/>
            </a:lvl1pPr>
            <a:lvl2pPr>
              <a:defRPr sz="900"/>
            </a:lvl2pPr>
          </a:lstStyle>
          <a:p>
            <a:pPr lvl="0"/>
            <a:r>
              <a:rPr lang="en-GB"/>
              <a:t>Click to edit Master text styles</a:t>
            </a:r>
          </a:p>
          <a:p>
            <a:pPr lvl="1"/>
            <a:r>
              <a:rPr lang="en-GB"/>
              <a:t>Second level</a:t>
            </a:r>
          </a:p>
        </p:txBody>
      </p:sp>
      <p:sp>
        <p:nvSpPr>
          <p:cNvPr id="5" name="Text Placeholder 4">
            <a:extLst>
              <a:ext uri="{FF2B5EF4-FFF2-40B4-BE49-F238E27FC236}">
                <a16:creationId xmlns:a16="http://schemas.microsoft.com/office/drawing/2014/main" id="{291A2906-2074-6187-2B38-A391EE40BE50}"/>
              </a:ext>
            </a:extLst>
          </p:cNvPr>
          <p:cNvSpPr>
            <a:spLocks noGrp="1"/>
          </p:cNvSpPr>
          <p:nvPr>
            <p:ph type="body" sz="quarter" idx="27"/>
          </p:nvPr>
        </p:nvSpPr>
        <p:spPr>
          <a:xfrm>
            <a:off x="1409793" y="2209800"/>
            <a:ext cx="2590969" cy="635199"/>
          </a:xfrm>
        </p:spPr>
        <p:txBody>
          <a:bodyPr/>
          <a:lstStyle>
            <a:lvl1pPr>
              <a:defRPr sz="1050"/>
            </a:lvl1pPr>
            <a:lvl2pPr>
              <a:defRPr sz="900"/>
            </a:lvl2pPr>
          </a:lstStyle>
          <a:p>
            <a:pPr lvl="0"/>
            <a:r>
              <a:rPr lang="en-GB"/>
              <a:t>Click to edit Master text styles</a:t>
            </a:r>
          </a:p>
          <a:p>
            <a:pPr lvl="1"/>
            <a:r>
              <a:rPr lang="en-GB"/>
              <a:t>Second level</a:t>
            </a:r>
          </a:p>
        </p:txBody>
      </p:sp>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1409752" y="1273416"/>
            <a:ext cx="2591008" cy="936386"/>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Stat</a:t>
            </a:r>
          </a:p>
        </p:txBody>
      </p:sp>
      <p:sp>
        <p:nvSpPr>
          <p:cNvPr id="8" name="Text Placeholder 10">
            <a:extLst>
              <a:ext uri="{FF2B5EF4-FFF2-40B4-BE49-F238E27FC236}">
                <a16:creationId xmlns:a16="http://schemas.microsoft.com/office/drawing/2014/main" id="{75DF9E6F-3AB9-0142-B660-60ACC8137281}"/>
              </a:ext>
            </a:extLst>
          </p:cNvPr>
          <p:cNvSpPr>
            <a:spLocks noGrp="1"/>
          </p:cNvSpPr>
          <p:nvPr>
            <p:ph type="body" sz="quarter" idx="20" hasCustomPrompt="1"/>
          </p:nvPr>
        </p:nvSpPr>
        <p:spPr>
          <a:xfrm>
            <a:off x="4136917" y="1273416"/>
            <a:ext cx="2591009" cy="936386"/>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Stat</a:t>
            </a:r>
          </a:p>
        </p:txBody>
      </p:sp>
      <p:sp>
        <p:nvSpPr>
          <p:cNvPr id="16" name="Text Placeholder 10">
            <a:extLst>
              <a:ext uri="{FF2B5EF4-FFF2-40B4-BE49-F238E27FC236}">
                <a16:creationId xmlns:a16="http://schemas.microsoft.com/office/drawing/2014/main" id="{BE38EB12-A080-B44D-9400-DF7D446FAEAE}"/>
              </a:ext>
            </a:extLst>
          </p:cNvPr>
          <p:cNvSpPr>
            <a:spLocks noGrp="1"/>
          </p:cNvSpPr>
          <p:nvPr>
            <p:ph type="body" sz="quarter" idx="22" hasCustomPrompt="1"/>
          </p:nvPr>
        </p:nvSpPr>
        <p:spPr>
          <a:xfrm>
            <a:off x="2635384" y="3060376"/>
            <a:ext cx="2591009" cy="949651"/>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Stat</a:t>
            </a:r>
          </a:p>
        </p:txBody>
      </p:sp>
      <p:sp>
        <p:nvSpPr>
          <p:cNvPr id="2" name="Title 1">
            <a:extLst>
              <a:ext uri="{FF2B5EF4-FFF2-40B4-BE49-F238E27FC236}">
                <a16:creationId xmlns:a16="http://schemas.microsoft.com/office/drawing/2014/main" id="{3F5E3928-CC52-F6CE-BDFE-B84C4F3D0BB8}"/>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6" name="Footer Placeholder 5">
            <a:extLst>
              <a:ext uri="{FF2B5EF4-FFF2-40B4-BE49-F238E27FC236}">
                <a16:creationId xmlns:a16="http://schemas.microsoft.com/office/drawing/2014/main" id="{FBB46160-8645-0D20-842A-DF08A470274A}"/>
              </a:ext>
            </a:extLst>
          </p:cNvPr>
          <p:cNvSpPr>
            <a:spLocks noGrp="1"/>
          </p:cNvSpPr>
          <p:nvPr>
            <p:ph type="ftr" sz="quarter" idx="2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2" name="Slide Number Placeholder 11">
            <a:extLst>
              <a:ext uri="{FF2B5EF4-FFF2-40B4-BE49-F238E27FC236}">
                <a16:creationId xmlns:a16="http://schemas.microsoft.com/office/drawing/2014/main" id="{59B8D207-68C6-DE0B-B25F-DF6C708B137C}"/>
              </a:ext>
            </a:extLst>
          </p:cNvPr>
          <p:cNvSpPr>
            <a:spLocks noGrp="1"/>
          </p:cNvSpPr>
          <p:nvPr>
            <p:ph type="sldNum" sz="quarter" idx="26"/>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3" name="Picture 2" descr="A picture containing art, screenshot, amber, light&#10;&#10;Description automatically generated">
            <a:extLst>
              <a:ext uri="{FF2B5EF4-FFF2-40B4-BE49-F238E27FC236}">
                <a16:creationId xmlns:a16="http://schemas.microsoft.com/office/drawing/2014/main" id="{F0EA9B3C-814D-1611-D709-CBB15BB577BC}"/>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t="-419"/>
          <a:stretch/>
        </p:blipFill>
        <p:spPr>
          <a:xfrm>
            <a:off x="7877649" y="0"/>
            <a:ext cx="1266351" cy="5143500"/>
          </a:xfrm>
          <a:prstGeom prst="rect">
            <a:avLst/>
          </a:prstGeom>
        </p:spPr>
      </p:pic>
      <p:pic>
        <p:nvPicPr>
          <p:cNvPr id="4" name="Picture 3" descr="A picture containing graphics, design, art, creativity&#10;&#10;Description automatically generated with medium confidence">
            <a:extLst>
              <a:ext uri="{FF2B5EF4-FFF2-40B4-BE49-F238E27FC236}">
                <a16:creationId xmlns:a16="http://schemas.microsoft.com/office/drawing/2014/main" id="{0202D2A6-9319-57E0-2849-90F86A272FE8}"/>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rot="10800000">
            <a:off x="6155993" y="3954815"/>
            <a:ext cx="2591010" cy="1188684"/>
          </a:xfrm>
          <a:prstGeom prst="rect">
            <a:avLst/>
          </a:prstGeom>
        </p:spPr>
      </p:pic>
    </p:spTree>
    <p:extLst>
      <p:ext uri="{BB962C8B-B14F-4D97-AF65-F5344CB8AC3E}">
        <p14:creationId xmlns:p14="http://schemas.microsoft.com/office/powerpoint/2010/main" val="309227183"/>
      </p:ext>
    </p:extLst>
  </p:cSld>
  <p:clrMapOvr>
    <a:overrideClrMapping bg1="dk1" tx1="lt1" bg2="dk2" tx2="lt2" accent1="accent1" accent2="accent2" accent3="accent3" accent4="accent4" accent5="accent5" accent6="accent6" hlink="hlink" folHlink="folHlink"/>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Several Stats –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0C357BB-679E-6BE5-A5FF-5E7BECF93082}"/>
              </a:ext>
            </a:extLst>
          </p:cNvPr>
          <p:cNvSpPr>
            <a:spLocks noGrp="1"/>
          </p:cNvSpPr>
          <p:nvPr>
            <p:ph type="body" sz="quarter" idx="27"/>
          </p:nvPr>
        </p:nvSpPr>
        <p:spPr>
          <a:xfrm>
            <a:off x="1409793" y="2209801"/>
            <a:ext cx="2590969" cy="635000"/>
          </a:xfrm>
        </p:spPr>
        <p:txBody>
          <a:bodyPr/>
          <a:lstStyle>
            <a:lvl1pPr>
              <a:defRPr sz="1050"/>
            </a:lvl1pPr>
            <a:lvl2pPr>
              <a:defRPr sz="900"/>
            </a:lvl2pPr>
          </a:lstStyle>
          <a:p>
            <a:pPr lvl="0"/>
            <a:r>
              <a:rPr lang="en-GB"/>
              <a:t>Click to edit Master text styles</a:t>
            </a:r>
          </a:p>
          <a:p>
            <a:pPr lvl="1"/>
            <a:r>
              <a:rPr lang="en-GB"/>
              <a:t>Second level</a:t>
            </a:r>
          </a:p>
        </p:txBody>
      </p:sp>
      <p:sp>
        <p:nvSpPr>
          <p:cNvPr id="7" name="Text Placeholder 4">
            <a:extLst>
              <a:ext uri="{FF2B5EF4-FFF2-40B4-BE49-F238E27FC236}">
                <a16:creationId xmlns:a16="http://schemas.microsoft.com/office/drawing/2014/main" id="{09FC5C53-5D26-4EF2-0C65-C436A1C08825}"/>
              </a:ext>
            </a:extLst>
          </p:cNvPr>
          <p:cNvSpPr>
            <a:spLocks noGrp="1"/>
          </p:cNvSpPr>
          <p:nvPr>
            <p:ph type="body" sz="quarter" idx="28"/>
          </p:nvPr>
        </p:nvSpPr>
        <p:spPr>
          <a:xfrm>
            <a:off x="4146028" y="2209801"/>
            <a:ext cx="2590969" cy="635000"/>
          </a:xfrm>
        </p:spPr>
        <p:txBody>
          <a:bodyPr/>
          <a:lstStyle>
            <a:lvl1pPr>
              <a:defRPr sz="1050"/>
            </a:lvl1pPr>
            <a:lvl2pPr>
              <a:defRPr sz="900"/>
            </a:lvl2pPr>
          </a:lstStyle>
          <a:p>
            <a:pPr lvl="0"/>
            <a:r>
              <a:rPr lang="en-GB"/>
              <a:t>Click to edit Master text styles</a:t>
            </a:r>
          </a:p>
          <a:p>
            <a:pPr lvl="1"/>
            <a:r>
              <a:rPr lang="en-GB"/>
              <a:t>Second level</a:t>
            </a:r>
          </a:p>
        </p:txBody>
      </p:sp>
      <p:sp>
        <p:nvSpPr>
          <p:cNvPr id="13" name="Text Placeholder 4">
            <a:extLst>
              <a:ext uri="{FF2B5EF4-FFF2-40B4-BE49-F238E27FC236}">
                <a16:creationId xmlns:a16="http://schemas.microsoft.com/office/drawing/2014/main" id="{3462FA4B-0507-3C99-58EA-4CE29804A7E7}"/>
              </a:ext>
            </a:extLst>
          </p:cNvPr>
          <p:cNvSpPr>
            <a:spLocks noGrp="1"/>
          </p:cNvSpPr>
          <p:nvPr>
            <p:ph type="body" sz="quarter" idx="29"/>
          </p:nvPr>
        </p:nvSpPr>
        <p:spPr>
          <a:xfrm>
            <a:off x="2637765" y="4002883"/>
            <a:ext cx="2590969" cy="635000"/>
          </a:xfrm>
        </p:spPr>
        <p:txBody>
          <a:bodyPr/>
          <a:lstStyle>
            <a:lvl1pPr>
              <a:defRPr sz="1050"/>
            </a:lvl1pPr>
            <a:lvl2pPr>
              <a:defRPr sz="900"/>
            </a:lvl2pPr>
          </a:lstStyle>
          <a:p>
            <a:pPr lvl="0"/>
            <a:r>
              <a:rPr lang="en-GB"/>
              <a:t>Click to edit Master text styles</a:t>
            </a:r>
          </a:p>
          <a:p>
            <a:pPr lvl="1"/>
            <a:r>
              <a:rPr lang="en-GB"/>
              <a:t>Second level</a:t>
            </a:r>
          </a:p>
        </p:txBody>
      </p:sp>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1409752" y="1273416"/>
            <a:ext cx="2591008" cy="936386"/>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XXX</a:t>
            </a:r>
          </a:p>
        </p:txBody>
      </p:sp>
      <p:sp>
        <p:nvSpPr>
          <p:cNvPr id="8" name="Text Placeholder 10">
            <a:extLst>
              <a:ext uri="{FF2B5EF4-FFF2-40B4-BE49-F238E27FC236}">
                <a16:creationId xmlns:a16="http://schemas.microsoft.com/office/drawing/2014/main" id="{75DF9E6F-3AB9-0142-B660-60ACC8137281}"/>
              </a:ext>
            </a:extLst>
          </p:cNvPr>
          <p:cNvSpPr>
            <a:spLocks noGrp="1"/>
          </p:cNvSpPr>
          <p:nvPr>
            <p:ph type="body" sz="quarter" idx="20" hasCustomPrompt="1"/>
          </p:nvPr>
        </p:nvSpPr>
        <p:spPr>
          <a:xfrm>
            <a:off x="4136917" y="1273414"/>
            <a:ext cx="2591009" cy="936387"/>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XXX</a:t>
            </a:r>
          </a:p>
        </p:txBody>
      </p:sp>
      <p:sp>
        <p:nvSpPr>
          <p:cNvPr id="16" name="Text Placeholder 10">
            <a:extLst>
              <a:ext uri="{FF2B5EF4-FFF2-40B4-BE49-F238E27FC236}">
                <a16:creationId xmlns:a16="http://schemas.microsoft.com/office/drawing/2014/main" id="{BE38EB12-A080-B44D-9400-DF7D446FAEAE}"/>
              </a:ext>
            </a:extLst>
          </p:cNvPr>
          <p:cNvSpPr>
            <a:spLocks noGrp="1"/>
          </p:cNvSpPr>
          <p:nvPr>
            <p:ph type="body" sz="quarter" idx="22" hasCustomPrompt="1"/>
          </p:nvPr>
        </p:nvSpPr>
        <p:spPr>
          <a:xfrm>
            <a:off x="2635384" y="3060376"/>
            <a:ext cx="2591009" cy="936386"/>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XXX</a:t>
            </a:r>
          </a:p>
        </p:txBody>
      </p:sp>
      <p:sp>
        <p:nvSpPr>
          <p:cNvPr id="6" name="Footer Placeholder 5">
            <a:extLst>
              <a:ext uri="{FF2B5EF4-FFF2-40B4-BE49-F238E27FC236}">
                <a16:creationId xmlns:a16="http://schemas.microsoft.com/office/drawing/2014/main" id="{DB63AADA-0DBA-F2A4-1DC5-4E51608020E3}"/>
              </a:ext>
            </a:extLst>
          </p:cNvPr>
          <p:cNvSpPr>
            <a:spLocks noGrp="1"/>
          </p:cNvSpPr>
          <p:nvPr>
            <p:ph type="ftr" sz="quarter" idx="2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2" name="Slide Number Placeholder 11">
            <a:extLst>
              <a:ext uri="{FF2B5EF4-FFF2-40B4-BE49-F238E27FC236}">
                <a16:creationId xmlns:a16="http://schemas.microsoft.com/office/drawing/2014/main" id="{0995D983-B367-74C4-803F-65BD8986AF5E}"/>
              </a:ext>
            </a:extLst>
          </p:cNvPr>
          <p:cNvSpPr>
            <a:spLocks noGrp="1"/>
          </p:cNvSpPr>
          <p:nvPr>
            <p:ph type="sldNum" sz="quarter" idx="2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itle 2">
            <a:extLst>
              <a:ext uri="{FF2B5EF4-FFF2-40B4-BE49-F238E27FC236}">
                <a16:creationId xmlns:a16="http://schemas.microsoft.com/office/drawing/2014/main" id="{159D856F-2DD0-A3EE-FEF8-6E04B754F6EF}"/>
              </a:ext>
            </a:extLst>
          </p:cNvPr>
          <p:cNvSpPr>
            <a:spLocks noGrp="1"/>
          </p:cNvSpPr>
          <p:nvPr>
            <p:ph type="title"/>
          </p:nvPr>
        </p:nvSpPr>
        <p:spPr/>
        <p:txBody>
          <a:bodyPr/>
          <a:lstStyle/>
          <a:p>
            <a:r>
              <a:rPr lang="en-GB"/>
              <a:t>Click to edit Master title style</a:t>
            </a:r>
            <a:endParaRPr lang="en-US"/>
          </a:p>
        </p:txBody>
      </p:sp>
      <p:pic>
        <p:nvPicPr>
          <p:cNvPr id="2" name="Picture 1" descr="A red curved object on a black background&#10;&#10;Description automatically generated with medium confidence">
            <a:extLst>
              <a:ext uri="{FF2B5EF4-FFF2-40B4-BE49-F238E27FC236}">
                <a16:creationId xmlns:a16="http://schemas.microsoft.com/office/drawing/2014/main" id="{81B1C607-1A02-C5D7-E574-ECDC00382E1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849"/>
          <a:stretch/>
        </p:blipFill>
        <p:spPr>
          <a:xfrm>
            <a:off x="7379691" y="0"/>
            <a:ext cx="1764309" cy="1550504"/>
          </a:xfrm>
          <a:prstGeom prst="rect">
            <a:avLst/>
          </a:prstGeom>
        </p:spPr>
      </p:pic>
      <p:pic>
        <p:nvPicPr>
          <p:cNvPr id="4" name="Picture 3" descr="A picture containing moon&#10;&#10;Description automatically generated">
            <a:extLst>
              <a:ext uri="{FF2B5EF4-FFF2-40B4-BE49-F238E27FC236}">
                <a16:creationId xmlns:a16="http://schemas.microsoft.com/office/drawing/2014/main" id="{D0E66861-200C-C48E-A255-A40BF70D6B6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8073849" y="2449"/>
            <a:ext cx="1070152" cy="683351"/>
          </a:xfrm>
          <a:prstGeom prst="rect">
            <a:avLst/>
          </a:prstGeom>
        </p:spPr>
      </p:pic>
    </p:spTree>
    <p:extLst>
      <p:ext uri="{BB962C8B-B14F-4D97-AF65-F5344CB8AC3E}">
        <p14:creationId xmlns:p14="http://schemas.microsoft.com/office/powerpoint/2010/main" val="1993920699"/>
      </p:ext>
    </p:extLst>
  </p:cSld>
  <p:clrMapOvr>
    <a:overrideClrMapping bg1="dk1" tx1="lt1" bg2="dk2" tx2="lt2" accent1="accent1" accent2="accent2" accent3="accent3" accent4="accent4" accent5="accent5" accent6="accent6" hlink="hlink" folHlink="folHlink"/>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 Person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726E7C-D7CA-E662-BEE1-49FE13A10E0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95" y="615"/>
            <a:ext cx="9145094" cy="5142885"/>
          </a:xfrm>
          <a:prstGeom prst="rect">
            <a:avLst/>
          </a:prstGeom>
        </p:spPr>
      </p:pic>
      <p:pic>
        <p:nvPicPr>
          <p:cNvPr id="4" name="Picture 3">
            <a:extLst>
              <a:ext uri="{FF2B5EF4-FFF2-40B4-BE49-F238E27FC236}">
                <a16:creationId xmlns:a16="http://schemas.microsoft.com/office/drawing/2014/main" id="{FD2960FC-585D-1C1C-5979-C7C5CEA2A7A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529290" y="1178823"/>
            <a:ext cx="2575603" cy="2462318"/>
          </a:xfrm>
          <a:prstGeom prst="rect">
            <a:avLst/>
          </a:prstGeom>
        </p:spPr>
      </p:pic>
      <p:sp>
        <p:nvSpPr>
          <p:cNvPr id="7" name="Picture Placeholder 3">
            <a:extLst>
              <a:ext uri="{FF2B5EF4-FFF2-40B4-BE49-F238E27FC236}">
                <a16:creationId xmlns:a16="http://schemas.microsoft.com/office/drawing/2014/main" id="{E0796136-418E-ED17-89D0-CA8D6ECCAA4E}"/>
              </a:ext>
            </a:extLst>
          </p:cNvPr>
          <p:cNvSpPr>
            <a:spLocks noGrp="1" noChangeAspect="1"/>
          </p:cNvSpPr>
          <p:nvPr>
            <p:ph type="pic" sz="quarter" idx="12" hasCustomPrompt="1"/>
          </p:nvPr>
        </p:nvSpPr>
        <p:spPr>
          <a:xfrm>
            <a:off x="947798" y="1543050"/>
            <a:ext cx="2057534" cy="205740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2" name="Text Placeholder 6">
            <a:extLst>
              <a:ext uri="{FF2B5EF4-FFF2-40B4-BE49-F238E27FC236}">
                <a16:creationId xmlns:a16="http://schemas.microsoft.com/office/drawing/2014/main" id="{AABEB7F4-6979-686F-48A4-30A5619B9F68}"/>
              </a:ext>
            </a:extLst>
          </p:cNvPr>
          <p:cNvSpPr>
            <a:spLocks noGrp="1"/>
          </p:cNvSpPr>
          <p:nvPr>
            <p:ph type="body" sz="quarter" idx="13" hasCustomPrompt="1"/>
          </p:nvPr>
        </p:nvSpPr>
        <p:spPr>
          <a:xfrm>
            <a:off x="3200609" y="1786263"/>
            <a:ext cx="4316892" cy="785487"/>
          </a:xfrm>
        </p:spPr>
        <p:txBody>
          <a:bodyPr anchor="b">
            <a:normAutofit/>
          </a:bodyPr>
          <a:lstStyle>
            <a:lvl1pPr marL="0" indent="0">
              <a:lnSpc>
                <a:spcPct val="100000"/>
              </a:lnSpc>
              <a:spcBef>
                <a:spcPts val="0"/>
              </a:spcBef>
              <a:buNone/>
              <a:defRPr sz="18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3" name="Text Placeholder 6">
            <a:extLst>
              <a:ext uri="{FF2B5EF4-FFF2-40B4-BE49-F238E27FC236}">
                <a16:creationId xmlns:a16="http://schemas.microsoft.com/office/drawing/2014/main" id="{45288F87-5E48-5AF4-DAFE-7E14DF1A597C}"/>
              </a:ext>
            </a:extLst>
          </p:cNvPr>
          <p:cNvSpPr>
            <a:spLocks noGrp="1"/>
          </p:cNvSpPr>
          <p:nvPr>
            <p:ph type="body" sz="quarter" idx="14" hasCustomPrompt="1"/>
          </p:nvPr>
        </p:nvSpPr>
        <p:spPr>
          <a:xfrm>
            <a:off x="3200609" y="2642925"/>
            <a:ext cx="4316892" cy="889895"/>
          </a:xfrm>
        </p:spPr>
        <p:txBody>
          <a:bodyPr>
            <a:normAutofit/>
          </a:bodyPr>
          <a:lstStyle>
            <a:lvl1pPr marL="0" indent="0">
              <a:lnSpc>
                <a:spcPct val="100000"/>
              </a:lnSpc>
              <a:spcBef>
                <a:spcPts val="0"/>
              </a:spcBef>
              <a:spcAft>
                <a:spcPts val="225"/>
              </a:spcAft>
              <a:buNone/>
              <a:defRPr sz="1200" b="0" i="0">
                <a:solidFill>
                  <a:schemeClr val="tx1"/>
                </a:solidFill>
                <a:latin typeface="+mn-lt"/>
                <a:cs typeface="+mn-cs"/>
              </a:defRPr>
            </a:lvl1pPr>
          </a:lstStyle>
          <a:p>
            <a:pPr lvl="0"/>
            <a:r>
              <a:rPr lang="en-US" dirty="0"/>
              <a:t>Title of person</a:t>
            </a:r>
          </a:p>
          <a:p>
            <a:pPr lvl="0"/>
            <a:r>
              <a:rPr lang="en-US" dirty="0"/>
              <a:t>Company name</a:t>
            </a:r>
          </a:p>
        </p:txBody>
      </p:sp>
      <p:sp>
        <p:nvSpPr>
          <p:cNvPr id="5" name="Footer Placeholder 4">
            <a:extLst>
              <a:ext uri="{FF2B5EF4-FFF2-40B4-BE49-F238E27FC236}">
                <a16:creationId xmlns:a16="http://schemas.microsoft.com/office/drawing/2014/main" id="{F294DD7B-1033-F941-1A7C-64EAF12A8BC4}"/>
              </a:ext>
            </a:extLst>
          </p:cNvPr>
          <p:cNvSpPr>
            <a:spLocks noGrp="1"/>
          </p:cNvSpPr>
          <p:nvPr>
            <p:ph type="ftr" sz="quarter" idx="16"/>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84140D2F-33FB-4AEA-C2FF-84ED34B2B579}"/>
              </a:ext>
            </a:extLst>
          </p:cNvPr>
          <p:cNvSpPr>
            <a:spLocks noGrp="1"/>
          </p:cNvSpPr>
          <p:nvPr>
            <p:ph type="sldNum" sz="quarter" idx="17"/>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itle 2">
            <a:extLst>
              <a:ext uri="{FF2B5EF4-FFF2-40B4-BE49-F238E27FC236}">
                <a16:creationId xmlns:a16="http://schemas.microsoft.com/office/drawing/2014/main" id="{284ABB7C-A331-EB13-647B-295C7723BD9E}"/>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027658984"/>
      </p:ext>
    </p:extLst>
  </p:cSld>
  <p:clrMapOvr>
    <a:overrideClrMapping bg1="dk1" tx1="lt1" bg2="dk2" tx2="lt2" accent1="accent1" accent2="accent2" accent3="accent3" accent4="accent4" accent5="accent5" accent6="accent6" hlink="hlink" folHlink="folHlink"/>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 Person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C70EF1-B848-7301-1784-C27658B081A0}"/>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188" y="0"/>
            <a:ext cx="9146187" cy="5143500"/>
          </a:xfrm>
          <a:prstGeom prst="rect">
            <a:avLst/>
          </a:prstGeom>
        </p:spPr>
      </p:pic>
      <p:pic>
        <p:nvPicPr>
          <p:cNvPr id="10" name="Picture 9" descr="A green circle with black background&#10;&#10;Description automatically generated with medium confidence">
            <a:extLst>
              <a:ext uri="{FF2B5EF4-FFF2-40B4-BE49-F238E27FC236}">
                <a16:creationId xmlns:a16="http://schemas.microsoft.com/office/drawing/2014/main" id="{ABA5768B-3588-73A4-CEE4-9B81AC034301}"/>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8384701">
            <a:off x="1062494" y="1181564"/>
            <a:ext cx="2297320" cy="2231292"/>
          </a:xfrm>
          <a:prstGeom prst="rect">
            <a:avLst/>
          </a:prstGeom>
        </p:spPr>
      </p:pic>
      <p:sp>
        <p:nvSpPr>
          <p:cNvPr id="14" name="Picture Placeholder 3">
            <a:extLst>
              <a:ext uri="{FF2B5EF4-FFF2-40B4-BE49-F238E27FC236}">
                <a16:creationId xmlns:a16="http://schemas.microsoft.com/office/drawing/2014/main" id="{AB7A553A-B889-759C-8C71-D5E0F74183F3}"/>
              </a:ext>
            </a:extLst>
          </p:cNvPr>
          <p:cNvSpPr>
            <a:spLocks noGrp="1" noChangeAspect="1"/>
          </p:cNvSpPr>
          <p:nvPr>
            <p:ph type="pic" sz="quarter" idx="15" hasCustomPrompt="1"/>
          </p:nvPr>
        </p:nvSpPr>
        <p:spPr>
          <a:xfrm>
            <a:off x="3663256"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8" name="Text Placeholder 6">
            <a:extLst>
              <a:ext uri="{FF2B5EF4-FFF2-40B4-BE49-F238E27FC236}">
                <a16:creationId xmlns:a16="http://schemas.microsoft.com/office/drawing/2014/main" id="{E2F76EF0-6396-AE78-7AF0-C3DE00FEEEBA}"/>
              </a:ext>
            </a:extLst>
          </p:cNvPr>
          <p:cNvSpPr>
            <a:spLocks noGrp="1"/>
          </p:cNvSpPr>
          <p:nvPr>
            <p:ph type="body" sz="quarter" idx="19" hasCustomPrompt="1"/>
          </p:nvPr>
        </p:nvSpPr>
        <p:spPr>
          <a:xfrm>
            <a:off x="3663257" y="3129348"/>
            <a:ext cx="268328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9" name="Text Placeholder 6">
            <a:extLst>
              <a:ext uri="{FF2B5EF4-FFF2-40B4-BE49-F238E27FC236}">
                <a16:creationId xmlns:a16="http://schemas.microsoft.com/office/drawing/2014/main" id="{1DFE8EAF-858E-5BE4-162E-BC512CF03EBF}"/>
              </a:ext>
            </a:extLst>
          </p:cNvPr>
          <p:cNvSpPr>
            <a:spLocks noGrp="1"/>
          </p:cNvSpPr>
          <p:nvPr>
            <p:ph type="body" sz="quarter" idx="20" hasCustomPrompt="1"/>
          </p:nvPr>
        </p:nvSpPr>
        <p:spPr>
          <a:xfrm>
            <a:off x="3663257" y="3825004"/>
            <a:ext cx="268328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0" name="Text Placeholder 6">
            <a:extLst>
              <a:ext uri="{FF2B5EF4-FFF2-40B4-BE49-F238E27FC236}">
                <a16:creationId xmlns:a16="http://schemas.microsoft.com/office/drawing/2014/main" id="{6CBBD225-52CE-2DF2-8678-FD3D8338FEDB}"/>
              </a:ext>
            </a:extLst>
          </p:cNvPr>
          <p:cNvSpPr>
            <a:spLocks noGrp="1"/>
          </p:cNvSpPr>
          <p:nvPr>
            <p:ph type="body" sz="quarter" idx="13" hasCustomPrompt="1"/>
          </p:nvPr>
        </p:nvSpPr>
        <p:spPr>
          <a:xfrm>
            <a:off x="950219" y="3129348"/>
            <a:ext cx="252186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21" name="Text Placeholder 6">
            <a:extLst>
              <a:ext uri="{FF2B5EF4-FFF2-40B4-BE49-F238E27FC236}">
                <a16:creationId xmlns:a16="http://schemas.microsoft.com/office/drawing/2014/main" id="{0A338868-291D-9C48-CFD9-51F3D8CCE221}"/>
              </a:ext>
            </a:extLst>
          </p:cNvPr>
          <p:cNvSpPr>
            <a:spLocks noGrp="1"/>
          </p:cNvSpPr>
          <p:nvPr>
            <p:ph type="body" sz="quarter" idx="14" hasCustomPrompt="1"/>
          </p:nvPr>
        </p:nvSpPr>
        <p:spPr>
          <a:xfrm>
            <a:off x="950219" y="3825004"/>
            <a:ext cx="252186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2" name="Picture Placeholder 3">
            <a:extLst>
              <a:ext uri="{FF2B5EF4-FFF2-40B4-BE49-F238E27FC236}">
                <a16:creationId xmlns:a16="http://schemas.microsoft.com/office/drawing/2014/main" id="{CA662427-AB55-5B4B-605A-43059985DF9A}"/>
              </a:ext>
            </a:extLst>
          </p:cNvPr>
          <p:cNvSpPr>
            <a:spLocks noGrp="1" noChangeAspect="1"/>
          </p:cNvSpPr>
          <p:nvPr>
            <p:ph type="pic" sz="quarter" idx="18" hasCustomPrompt="1"/>
          </p:nvPr>
        </p:nvSpPr>
        <p:spPr>
          <a:xfrm>
            <a:off x="950219"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5" name="Footer Placeholder 4">
            <a:extLst>
              <a:ext uri="{FF2B5EF4-FFF2-40B4-BE49-F238E27FC236}">
                <a16:creationId xmlns:a16="http://schemas.microsoft.com/office/drawing/2014/main" id="{679644B7-00FB-4843-F8E8-FE30E20FDD99}"/>
              </a:ext>
            </a:extLst>
          </p:cNvPr>
          <p:cNvSpPr>
            <a:spLocks noGrp="1"/>
          </p:cNvSpPr>
          <p:nvPr>
            <p:ph type="ftr" sz="quarter" idx="22"/>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FFEA0B96-A222-D5DA-69A7-9D3177D133A2}"/>
              </a:ext>
            </a:extLst>
          </p:cNvPr>
          <p:cNvSpPr>
            <a:spLocks noGrp="1"/>
          </p:cNvSpPr>
          <p:nvPr>
            <p:ph type="sldNum" sz="quarter" idx="23"/>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2" name="Title 1">
            <a:extLst>
              <a:ext uri="{FF2B5EF4-FFF2-40B4-BE49-F238E27FC236}">
                <a16:creationId xmlns:a16="http://schemas.microsoft.com/office/drawing/2014/main" id="{ED965E6A-1214-0A3B-B157-DDA76D1D7EE3}"/>
              </a:ext>
            </a:extLst>
          </p:cNvPr>
          <p:cNvSpPr>
            <a:spLocks noGrp="1"/>
          </p:cNvSpPr>
          <p:nvPr>
            <p:ph type="title"/>
          </p:nvPr>
        </p:nvSpPr>
        <p:spPr/>
        <p:txBody>
          <a:bodyPr/>
          <a:lstStyle/>
          <a:p>
            <a:r>
              <a:rPr lang="en-GB"/>
              <a:t>Click to edit Master title style</a:t>
            </a:r>
            <a:endParaRPr lang="en-US"/>
          </a:p>
        </p:txBody>
      </p:sp>
      <p:pic>
        <p:nvPicPr>
          <p:cNvPr id="3" name="Picture 2" descr="A picture containing pattern, circle, symmetry, light&#10;&#10;Description automatically generated">
            <a:extLst>
              <a:ext uri="{FF2B5EF4-FFF2-40B4-BE49-F238E27FC236}">
                <a16:creationId xmlns:a16="http://schemas.microsoft.com/office/drawing/2014/main" id="{AE1F6E57-2B1A-77FA-1304-33BD14D3536B}"/>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225051" y="836549"/>
            <a:ext cx="2582186" cy="2559855"/>
          </a:xfrm>
          <a:prstGeom prst="rect">
            <a:avLst/>
          </a:prstGeom>
        </p:spPr>
      </p:pic>
    </p:spTree>
    <p:extLst>
      <p:ext uri="{BB962C8B-B14F-4D97-AF65-F5344CB8AC3E}">
        <p14:creationId xmlns:p14="http://schemas.microsoft.com/office/powerpoint/2010/main" val="950641926"/>
      </p:ext>
    </p:extLst>
  </p:cSld>
  <p:clrMapOvr>
    <a:overrideClrMapping bg1="dk1" tx1="lt1" bg2="dk2" tx2="lt2" accent1="accent1" accent2="accent2" accent3="accent3" accent4="accent4" accent5="accent5" accent6="accent6" hlink="hlink" folHlink="folHlink"/>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3 Person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green and black background&#10;&#10;Description automatically generated with low confidence">
            <a:extLst>
              <a:ext uri="{FF2B5EF4-FFF2-40B4-BE49-F238E27FC236}">
                <a16:creationId xmlns:a16="http://schemas.microsoft.com/office/drawing/2014/main" id="{D8BE17EB-33AC-2026-2D39-BC65E7956D6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30" y="0"/>
            <a:ext cx="9145130" cy="5128591"/>
          </a:xfrm>
          <a:prstGeom prst="rect">
            <a:avLst/>
          </a:prstGeom>
        </p:spPr>
      </p:pic>
      <p:sp>
        <p:nvSpPr>
          <p:cNvPr id="12" name="Text Placeholder 6">
            <a:extLst>
              <a:ext uri="{FF2B5EF4-FFF2-40B4-BE49-F238E27FC236}">
                <a16:creationId xmlns:a16="http://schemas.microsoft.com/office/drawing/2014/main" id="{AABEB7F4-6979-686F-48A4-30A5619B9F68}"/>
              </a:ext>
            </a:extLst>
          </p:cNvPr>
          <p:cNvSpPr>
            <a:spLocks noGrp="1"/>
          </p:cNvSpPr>
          <p:nvPr>
            <p:ph type="body" sz="quarter" idx="13" hasCustomPrompt="1"/>
          </p:nvPr>
        </p:nvSpPr>
        <p:spPr>
          <a:xfrm>
            <a:off x="950221" y="3129348"/>
            <a:ext cx="252047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3" name="Text Placeholder 6">
            <a:extLst>
              <a:ext uri="{FF2B5EF4-FFF2-40B4-BE49-F238E27FC236}">
                <a16:creationId xmlns:a16="http://schemas.microsoft.com/office/drawing/2014/main" id="{45288F87-5E48-5AF4-DAFE-7E14DF1A597C}"/>
              </a:ext>
            </a:extLst>
          </p:cNvPr>
          <p:cNvSpPr>
            <a:spLocks noGrp="1"/>
          </p:cNvSpPr>
          <p:nvPr>
            <p:ph type="body" sz="quarter" idx="14" hasCustomPrompt="1"/>
          </p:nvPr>
        </p:nvSpPr>
        <p:spPr>
          <a:xfrm>
            <a:off x="950220" y="3825004"/>
            <a:ext cx="252047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14" name="Picture Placeholder 3">
            <a:extLst>
              <a:ext uri="{FF2B5EF4-FFF2-40B4-BE49-F238E27FC236}">
                <a16:creationId xmlns:a16="http://schemas.microsoft.com/office/drawing/2014/main" id="{AB7A553A-B889-759C-8C71-D5E0F74183F3}"/>
              </a:ext>
            </a:extLst>
          </p:cNvPr>
          <p:cNvSpPr>
            <a:spLocks noGrp="1" noChangeAspect="1"/>
          </p:cNvSpPr>
          <p:nvPr>
            <p:ph type="pic" sz="quarter" idx="15" hasCustomPrompt="1"/>
          </p:nvPr>
        </p:nvSpPr>
        <p:spPr>
          <a:xfrm>
            <a:off x="3663256"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7" name="Picture Placeholder 3">
            <a:extLst>
              <a:ext uri="{FF2B5EF4-FFF2-40B4-BE49-F238E27FC236}">
                <a16:creationId xmlns:a16="http://schemas.microsoft.com/office/drawing/2014/main" id="{8312F45C-F6B7-AAC2-8270-D718614F69F2}"/>
              </a:ext>
            </a:extLst>
          </p:cNvPr>
          <p:cNvSpPr>
            <a:spLocks noGrp="1" noChangeAspect="1"/>
          </p:cNvSpPr>
          <p:nvPr>
            <p:ph type="pic" sz="quarter" idx="18" hasCustomPrompt="1"/>
          </p:nvPr>
        </p:nvSpPr>
        <p:spPr>
          <a:xfrm>
            <a:off x="950219"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8" name="Text Placeholder 6">
            <a:extLst>
              <a:ext uri="{FF2B5EF4-FFF2-40B4-BE49-F238E27FC236}">
                <a16:creationId xmlns:a16="http://schemas.microsoft.com/office/drawing/2014/main" id="{E2F76EF0-6396-AE78-7AF0-C3DE00FEEEBA}"/>
              </a:ext>
            </a:extLst>
          </p:cNvPr>
          <p:cNvSpPr>
            <a:spLocks noGrp="1"/>
          </p:cNvSpPr>
          <p:nvPr>
            <p:ph type="body" sz="quarter" idx="19" hasCustomPrompt="1"/>
          </p:nvPr>
        </p:nvSpPr>
        <p:spPr>
          <a:xfrm>
            <a:off x="3663256" y="3129348"/>
            <a:ext cx="252047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9" name="Text Placeholder 6">
            <a:extLst>
              <a:ext uri="{FF2B5EF4-FFF2-40B4-BE49-F238E27FC236}">
                <a16:creationId xmlns:a16="http://schemas.microsoft.com/office/drawing/2014/main" id="{1DFE8EAF-858E-5BE4-162E-BC512CF03EBF}"/>
              </a:ext>
            </a:extLst>
          </p:cNvPr>
          <p:cNvSpPr>
            <a:spLocks noGrp="1"/>
          </p:cNvSpPr>
          <p:nvPr>
            <p:ph type="body" sz="quarter" idx="20" hasCustomPrompt="1"/>
          </p:nvPr>
        </p:nvSpPr>
        <p:spPr>
          <a:xfrm>
            <a:off x="3663256" y="3825004"/>
            <a:ext cx="252047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0" name="Text Placeholder 6">
            <a:extLst>
              <a:ext uri="{FF2B5EF4-FFF2-40B4-BE49-F238E27FC236}">
                <a16:creationId xmlns:a16="http://schemas.microsoft.com/office/drawing/2014/main" id="{5BC66A2B-EA26-347A-BEC9-2F9A8AFE2D30}"/>
              </a:ext>
            </a:extLst>
          </p:cNvPr>
          <p:cNvSpPr>
            <a:spLocks noGrp="1"/>
          </p:cNvSpPr>
          <p:nvPr>
            <p:ph type="body" sz="quarter" idx="21" hasCustomPrompt="1"/>
          </p:nvPr>
        </p:nvSpPr>
        <p:spPr>
          <a:xfrm>
            <a:off x="6292307" y="3129348"/>
            <a:ext cx="252047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21" name="Text Placeholder 6">
            <a:extLst>
              <a:ext uri="{FF2B5EF4-FFF2-40B4-BE49-F238E27FC236}">
                <a16:creationId xmlns:a16="http://schemas.microsoft.com/office/drawing/2014/main" id="{1955A0F7-B861-CBE3-F9EA-815AA422F73F}"/>
              </a:ext>
            </a:extLst>
          </p:cNvPr>
          <p:cNvSpPr>
            <a:spLocks noGrp="1"/>
          </p:cNvSpPr>
          <p:nvPr>
            <p:ph type="body" sz="quarter" idx="22" hasCustomPrompt="1"/>
          </p:nvPr>
        </p:nvSpPr>
        <p:spPr>
          <a:xfrm>
            <a:off x="6292307" y="3825004"/>
            <a:ext cx="252047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2" name="Picture Placeholder 3">
            <a:extLst>
              <a:ext uri="{FF2B5EF4-FFF2-40B4-BE49-F238E27FC236}">
                <a16:creationId xmlns:a16="http://schemas.microsoft.com/office/drawing/2014/main" id="{BE3D5EF7-DE29-5870-A1FA-083054C40936}"/>
              </a:ext>
            </a:extLst>
          </p:cNvPr>
          <p:cNvSpPr>
            <a:spLocks noGrp="1" noChangeAspect="1"/>
          </p:cNvSpPr>
          <p:nvPr>
            <p:ph type="pic" sz="quarter" idx="23" hasCustomPrompt="1"/>
          </p:nvPr>
        </p:nvSpPr>
        <p:spPr>
          <a:xfrm>
            <a:off x="6292625"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5" name="Footer Placeholder 4">
            <a:extLst>
              <a:ext uri="{FF2B5EF4-FFF2-40B4-BE49-F238E27FC236}">
                <a16:creationId xmlns:a16="http://schemas.microsoft.com/office/drawing/2014/main" id="{544AEBA9-D89E-15B9-95B4-78E097CED236}"/>
              </a:ext>
            </a:extLst>
          </p:cNvPr>
          <p:cNvSpPr>
            <a:spLocks noGrp="1"/>
          </p:cNvSpPr>
          <p:nvPr>
            <p:ph type="ftr" sz="quarter" idx="2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05F102DD-B18C-0CE4-DE6E-307029F873F4}"/>
              </a:ext>
            </a:extLst>
          </p:cNvPr>
          <p:cNvSpPr>
            <a:spLocks noGrp="1"/>
          </p:cNvSpPr>
          <p:nvPr>
            <p:ph type="sldNum" sz="quarter" idx="2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itle 2">
            <a:extLst>
              <a:ext uri="{FF2B5EF4-FFF2-40B4-BE49-F238E27FC236}">
                <a16:creationId xmlns:a16="http://schemas.microsoft.com/office/drawing/2014/main" id="{B2F0DA2D-3BC4-7337-8476-A225399B714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46036148"/>
      </p:ext>
    </p:extLst>
  </p:cSld>
  <p:clrMapOvr>
    <a:overrideClrMapping bg1="dk1" tx1="lt1" bg2="dk2" tx2="lt2" accent1="accent1" accent2="accent2" accent3="accent3" accent4="accent4" accent5="accent5" accent6="accent6" hlink="hlink" folHlink="folHlink"/>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 Person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moon, nature&#10;&#10;Description automatically generated">
            <a:extLst>
              <a:ext uri="{FF2B5EF4-FFF2-40B4-BE49-F238E27FC236}">
                <a16:creationId xmlns:a16="http://schemas.microsoft.com/office/drawing/2014/main" id="{92D7C5E0-110B-797C-4B9C-3151EBA070C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0"/>
            <a:ext cx="9144000" cy="4868425"/>
          </a:xfrm>
          <a:prstGeom prst="rect">
            <a:avLst/>
          </a:prstGeom>
        </p:spPr>
      </p:pic>
      <p:sp>
        <p:nvSpPr>
          <p:cNvPr id="10" name="Slide Number Placeholder 9">
            <a:extLst>
              <a:ext uri="{FF2B5EF4-FFF2-40B4-BE49-F238E27FC236}">
                <a16:creationId xmlns:a16="http://schemas.microsoft.com/office/drawing/2014/main" id="{DA3EC41B-4860-B74A-86FB-0C3EE4D6448A}"/>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9" name="Footer Placeholder 8">
            <a:extLst>
              <a:ext uri="{FF2B5EF4-FFF2-40B4-BE49-F238E27FC236}">
                <a16:creationId xmlns:a16="http://schemas.microsoft.com/office/drawing/2014/main" id="{CA3B5AC7-6F5F-7845-871D-780A51731750}"/>
              </a:ext>
            </a:extLst>
          </p:cNvPr>
          <p:cNvSpPr>
            <a:spLocks noGrp="1"/>
          </p:cNvSpPr>
          <p:nvPr>
            <p:ph type="ftr" sz="quarter" idx="10"/>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2" name="Text Placeholder 6">
            <a:extLst>
              <a:ext uri="{FF2B5EF4-FFF2-40B4-BE49-F238E27FC236}">
                <a16:creationId xmlns:a16="http://schemas.microsoft.com/office/drawing/2014/main" id="{AABEB7F4-6979-686F-48A4-30A5619B9F68}"/>
              </a:ext>
            </a:extLst>
          </p:cNvPr>
          <p:cNvSpPr>
            <a:spLocks noGrp="1"/>
          </p:cNvSpPr>
          <p:nvPr>
            <p:ph type="body" sz="quarter" idx="13" hasCustomPrompt="1"/>
          </p:nvPr>
        </p:nvSpPr>
        <p:spPr>
          <a:xfrm>
            <a:off x="522350" y="2795694"/>
            <a:ext cx="1797734" cy="624078"/>
          </a:xfrm>
        </p:spPr>
        <p:txBody>
          <a:bodyPr anchor="b">
            <a:normAutofit/>
          </a:bodyPr>
          <a:lstStyle>
            <a:lvl1pPr marL="0" indent="0">
              <a:lnSpc>
                <a:spcPct val="100000"/>
              </a:lnSpc>
              <a:spcBef>
                <a:spcPts val="0"/>
              </a:spcBef>
              <a:buNone/>
              <a:defRPr sz="15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3" name="Text Placeholder 6">
            <a:extLst>
              <a:ext uri="{FF2B5EF4-FFF2-40B4-BE49-F238E27FC236}">
                <a16:creationId xmlns:a16="http://schemas.microsoft.com/office/drawing/2014/main" id="{45288F87-5E48-5AF4-DAFE-7E14DF1A597C}"/>
              </a:ext>
            </a:extLst>
          </p:cNvPr>
          <p:cNvSpPr>
            <a:spLocks noGrp="1"/>
          </p:cNvSpPr>
          <p:nvPr>
            <p:ph type="body" sz="quarter" idx="14" hasCustomPrompt="1"/>
          </p:nvPr>
        </p:nvSpPr>
        <p:spPr>
          <a:xfrm>
            <a:off x="522350" y="3498694"/>
            <a:ext cx="1797734"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14" name="Picture Placeholder 3">
            <a:extLst>
              <a:ext uri="{FF2B5EF4-FFF2-40B4-BE49-F238E27FC236}">
                <a16:creationId xmlns:a16="http://schemas.microsoft.com/office/drawing/2014/main" id="{AB7A553A-B889-759C-8C71-D5E0F74183F3}"/>
              </a:ext>
            </a:extLst>
          </p:cNvPr>
          <p:cNvSpPr>
            <a:spLocks noGrp="1" noChangeAspect="1"/>
          </p:cNvSpPr>
          <p:nvPr>
            <p:ph type="pic" sz="quarter" idx="15" hasCustomPrompt="1"/>
          </p:nvPr>
        </p:nvSpPr>
        <p:spPr>
          <a:xfrm>
            <a:off x="2550220" y="1252651"/>
            <a:ext cx="1543144" cy="1543044"/>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7" name="Picture Placeholder 3">
            <a:extLst>
              <a:ext uri="{FF2B5EF4-FFF2-40B4-BE49-F238E27FC236}">
                <a16:creationId xmlns:a16="http://schemas.microsoft.com/office/drawing/2014/main" id="{8312F45C-F6B7-AAC2-8270-D718614F69F2}"/>
              </a:ext>
            </a:extLst>
          </p:cNvPr>
          <p:cNvSpPr>
            <a:spLocks noGrp="1" noChangeAspect="1"/>
          </p:cNvSpPr>
          <p:nvPr>
            <p:ph type="pic" sz="quarter" idx="18" hasCustomPrompt="1"/>
          </p:nvPr>
        </p:nvSpPr>
        <p:spPr>
          <a:xfrm>
            <a:off x="522351" y="1252651"/>
            <a:ext cx="1543144" cy="1543044"/>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8" name="Text Placeholder 6">
            <a:extLst>
              <a:ext uri="{FF2B5EF4-FFF2-40B4-BE49-F238E27FC236}">
                <a16:creationId xmlns:a16="http://schemas.microsoft.com/office/drawing/2014/main" id="{E2F76EF0-6396-AE78-7AF0-C3DE00FEEEBA}"/>
              </a:ext>
            </a:extLst>
          </p:cNvPr>
          <p:cNvSpPr>
            <a:spLocks noGrp="1"/>
          </p:cNvSpPr>
          <p:nvPr>
            <p:ph type="body" sz="quarter" idx="19" hasCustomPrompt="1"/>
          </p:nvPr>
        </p:nvSpPr>
        <p:spPr>
          <a:xfrm>
            <a:off x="2550219" y="2795694"/>
            <a:ext cx="1797734" cy="624078"/>
          </a:xfrm>
        </p:spPr>
        <p:txBody>
          <a:bodyPr anchor="b">
            <a:normAutofit/>
          </a:bodyPr>
          <a:lstStyle>
            <a:lvl1pPr marL="0" indent="0">
              <a:lnSpc>
                <a:spcPct val="100000"/>
              </a:lnSpc>
              <a:spcBef>
                <a:spcPts val="0"/>
              </a:spcBef>
              <a:buNone/>
              <a:defRPr sz="15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9" name="Text Placeholder 6">
            <a:extLst>
              <a:ext uri="{FF2B5EF4-FFF2-40B4-BE49-F238E27FC236}">
                <a16:creationId xmlns:a16="http://schemas.microsoft.com/office/drawing/2014/main" id="{1DFE8EAF-858E-5BE4-162E-BC512CF03EBF}"/>
              </a:ext>
            </a:extLst>
          </p:cNvPr>
          <p:cNvSpPr>
            <a:spLocks noGrp="1"/>
          </p:cNvSpPr>
          <p:nvPr>
            <p:ph type="body" sz="quarter" idx="20" hasCustomPrompt="1"/>
          </p:nvPr>
        </p:nvSpPr>
        <p:spPr>
          <a:xfrm>
            <a:off x="2550219" y="3498694"/>
            <a:ext cx="1797734"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0" name="Text Placeholder 6">
            <a:extLst>
              <a:ext uri="{FF2B5EF4-FFF2-40B4-BE49-F238E27FC236}">
                <a16:creationId xmlns:a16="http://schemas.microsoft.com/office/drawing/2014/main" id="{5BC66A2B-EA26-347A-BEC9-2F9A8AFE2D30}"/>
              </a:ext>
            </a:extLst>
          </p:cNvPr>
          <p:cNvSpPr>
            <a:spLocks noGrp="1"/>
          </p:cNvSpPr>
          <p:nvPr>
            <p:ph type="body" sz="quarter" idx="21" hasCustomPrompt="1"/>
          </p:nvPr>
        </p:nvSpPr>
        <p:spPr>
          <a:xfrm>
            <a:off x="4578088" y="2795694"/>
            <a:ext cx="1797734" cy="624078"/>
          </a:xfrm>
        </p:spPr>
        <p:txBody>
          <a:bodyPr anchor="b">
            <a:normAutofit/>
          </a:bodyPr>
          <a:lstStyle>
            <a:lvl1pPr marL="0" indent="0">
              <a:lnSpc>
                <a:spcPct val="100000"/>
              </a:lnSpc>
              <a:spcBef>
                <a:spcPts val="0"/>
              </a:spcBef>
              <a:buNone/>
              <a:defRPr sz="15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21" name="Text Placeholder 6">
            <a:extLst>
              <a:ext uri="{FF2B5EF4-FFF2-40B4-BE49-F238E27FC236}">
                <a16:creationId xmlns:a16="http://schemas.microsoft.com/office/drawing/2014/main" id="{1955A0F7-B861-CBE3-F9EA-815AA422F73F}"/>
              </a:ext>
            </a:extLst>
          </p:cNvPr>
          <p:cNvSpPr>
            <a:spLocks noGrp="1"/>
          </p:cNvSpPr>
          <p:nvPr>
            <p:ph type="body" sz="quarter" idx="22" hasCustomPrompt="1"/>
          </p:nvPr>
        </p:nvSpPr>
        <p:spPr>
          <a:xfrm>
            <a:off x="4578088" y="3498694"/>
            <a:ext cx="1797734"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2" name="Picture Placeholder 3">
            <a:extLst>
              <a:ext uri="{FF2B5EF4-FFF2-40B4-BE49-F238E27FC236}">
                <a16:creationId xmlns:a16="http://schemas.microsoft.com/office/drawing/2014/main" id="{BE3D5EF7-DE29-5870-A1FA-083054C40936}"/>
              </a:ext>
            </a:extLst>
          </p:cNvPr>
          <p:cNvSpPr>
            <a:spLocks noGrp="1" noChangeAspect="1"/>
          </p:cNvSpPr>
          <p:nvPr>
            <p:ph type="pic" sz="quarter" idx="23" hasCustomPrompt="1"/>
          </p:nvPr>
        </p:nvSpPr>
        <p:spPr>
          <a:xfrm>
            <a:off x="6605959" y="1252651"/>
            <a:ext cx="1543144" cy="1543044"/>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5" name="Picture Placeholder 3">
            <a:extLst>
              <a:ext uri="{FF2B5EF4-FFF2-40B4-BE49-F238E27FC236}">
                <a16:creationId xmlns:a16="http://schemas.microsoft.com/office/drawing/2014/main" id="{947325CA-6CBE-998B-5C16-59E3EAFACF6B}"/>
              </a:ext>
            </a:extLst>
          </p:cNvPr>
          <p:cNvSpPr>
            <a:spLocks noGrp="1" noChangeAspect="1"/>
          </p:cNvSpPr>
          <p:nvPr>
            <p:ph type="pic" sz="quarter" idx="24" hasCustomPrompt="1"/>
          </p:nvPr>
        </p:nvSpPr>
        <p:spPr>
          <a:xfrm>
            <a:off x="4578090" y="1252651"/>
            <a:ext cx="1543144" cy="1543044"/>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6" name="Text Placeholder 6">
            <a:extLst>
              <a:ext uri="{FF2B5EF4-FFF2-40B4-BE49-F238E27FC236}">
                <a16:creationId xmlns:a16="http://schemas.microsoft.com/office/drawing/2014/main" id="{EF7E7AEF-CF2F-9C4B-BA78-06CCF254EA9A}"/>
              </a:ext>
            </a:extLst>
          </p:cNvPr>
          <p:cNvSpPr>
            <a:spLocks noGrp="1"/>
          </p:cNvSpPr>
          <p:nvPr>
            <p:ph type="body" sz="quarter" idx="25" hasCustomPrompt="1"/>
          </p:nvPr>
        </p:nvSpPr>
        <p:spPr>
          <a:xfrm>
            <a:off x="6605958" y="2795694"/>
            <a:ext cx="1797734" cy="624078"/>
          </a:xfrm>
        </p:spPr>
        <p:txBody>
          <a:bodyPr anchor="b">
            <a:normAutofit/>
          </a:bodyPr>
          <a:lstStyle>
            <a:lvl1pPr marL="0" indent="0">
              <a:lnSpc>
                <a:spcPct val="100000"/>
              </a:lnSpc>
              <a:spcBef>
                <a:spcPts val="0"/>
              </a:spcBef>
              <a:buNone/>
              <a:defRPr sz="15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23" name="Text Placeholder 6">
            <a:extLst>
              <a:ext uri="{FF2B5EF4-FFF2-40B4-BE49-F238E27FC236}">
                <a16:creationId xmlns:a16="http://schemas.microsoft.com/office/drawing/2014/main" id="{0AF003B1-5DC0-9159-5F95-CC336D216C21}"/>
              </a:ext>
            </a:extLst>
          </p:cNvPr>
          <p:cNvSpPr>
            <a:spLocks noGrp="1"/>
          </p:cNvSpPr>
          <p:nvPr>
            <p:ph type="body" sz="quarter" idx="26" hasCustomPrompt="1"/>
          </p:nvPr>
        </p:nvSpPr>
        <p:spPr>
          <a:xfrm>
            <a:off x="6605958" y="3498694"/>
            <a:ext cx="1797734"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3" name="Title 2">
            <a:extLst>
              <a:ext uri="{FF2B5EF4-FFF2-40B4-BE49-F238E27FC236}">
                <a16:creationId xmlns:a16="http://schemas.microsoft.com/office/drawing/2014/main" id="{F559A240-7BA4-E4C2-0035-95508A80973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216501062"/>
      </p:ext>
    </p:extLst>
  </p:cSld>
  <p:clrMapOvr>
    <a:overrideClrMapping bg1="dk1" tx1="lt1" bg2="dk2" tx2="lt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Four Colum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94C855-87A6-595C-68DE-162D8D2CC347}"/>
              </a:ext>
            </a:extLst>
          </p:cNvPr>
          <p:cNvSpPr>
            <a:spLocks noGrp="1"/>
          </p:cNvSpPr>
          <p:nvPr>
            <p:ph type="body" sz="quarter" idx="31"/>
          </p:nvPr>
        </p:nvSpPr>
        <p:spPr>
          <a:xfrm>
            <a:off x="514383" y="2571750"/>
            <a:ext cx="1886073" cy="1543050"/>
          </a:xfrm>
        </p:spPr>
        <p:txBody>
          <a:bodyPr/>
          <a:lstStyle/>
          <a:p>
            <a:pPr lvl="0"/>
            <a:r>
              <a:rPr lang="en-GB"/>
              <a:t>Click to edit Master text styles</a:t>
            </a:r>
          </a:p>
          <a:p>
            <a:pPr lvl="1"/>
            <a:r>
              <a:rPr lang="en-GB"/>
              <a:t>Second level</a:t>
            </a:r>
          </a:p>
          <a:p>
            <a:pPr lvl="2"/>
            <a:r>
              <a:rPr lang="en-GB"/>
              <a:t>Third level</a:t>
            </a:r>
          </a:p>
        </p:txBody>
      </p:sp>
      <p:sp>
        <p:nvSpPr>
          <p:cNvPr id="6" name="Text Placeholder 4">
            <a:extLst>
              <a:ext uri="{FF2B5EF4-FFF2-40B4-BE49-F238E27FC236}">
                <a16:creationId xmlns:a16="http://schemas.microsoft.com/office/drawing/2014/main" id="{58AC82B4-0DF4-72B5-D7A1-011111BA4C52}"/>
              </a:ext>
            </a:extLst>
          </p:cNvPr>
          <p:cNvSpPr>
            <a:spLocks noGrp="1"/>
          </p:cNvSpPr>
          <p:nvPr>
            <p:ph type="body" sz="quarter" idx="32"/>
          </p:nvPr>
        </p:nvSpPr>
        <p:spPr>
          <a:xfrm>
            <a:off x="2679080" y="2571750"/>
            <a:ext cx="1886073" cy="1543050"/>
          </a:xfrm>
        </p:spPr>
        <p:txBody>
          <a:bodyPr/>
          <a:lstStyle/>
          <a:p>
            <a:pPr lvl="0"/>
            <a:r>
              <a:rPr lang="en-GB"/>
              <a:t>Click to edit Master text styles</a:t>
            </a:r>
          </a:p>
          <a:p>
            <a:pPr lvl="1"/>
            <a:r>
              <a:rPr lang="en-GB"/>
              <a:t>Second level</a:t>
            </a:r>
          </a:p>
          <a:p>
            <a:pPr lvl="2"/>
            <a:r>
              <a:rPr lang="en-GB"/>
              <a:t>Third level</a:t>
            </a:r>
          </a:p>
        </p:txBody>
      </p:sp>
      <p:sp>
        <p:nvSpPr>
          <p:cNvPr id="7" name="Text Placeholder 4">
            <a:extLst>
              <a:ext uri="{FF2B5EF4-FFF2-40B4-BE49-F238E27FC236}">
                <a16:creationId xmlns:a16="http://schemas.microsoft.com/office/drawing/2014/main" id="{5A465E5D-72BE-B1C3-8D49-3B37C09CED8E}"/>
              </a:ext>
            </a:extLst>
          </p:cNvPr>
          <p:cNvSpPr>
            <a:spLocks noGrp="1"/>
          </p:cNvSpPr>
          <p:nvPr>
            <p:ph type="body" sz="quarter" idx="33"/>
          </p:nvPr>
        </p:nvSpPr>
        <p:spPr>
          <a:xfrm>
            <a:off x="4822345" y="2571750"/>
            <a:ext cx="1886073" cy="1543050"/>
          </a:xfrm>
        </p:spPr>
        <p:txBody>
          <a:bodyPr/>
          <a:lstStyle/>
          <a:p>
            <a:pPr lvl="0"/>
            <a:r>
              <a:rPr lang="en-GB"/>
              <a:t>Click to edit Master text styles</a:t>
            </a:r>
          </a:p>
          <a:p>
            <a:pPr lvl="1"/>
            <a:r>
              <a:rPr lang="en-GB"/>
              <a:t>Second level</a:t>
            </a:r>
          </a:p>
          <a:p>
            <a:pPr lvl="2"/>
            <a:r>
              <a:rPr lang="en-GB"/>
              <a:t>Third level</a:t>
            </a:r>
          </a:p>
        </p:txBody>
      </p:sp>
      <p:sp>
        <p:nvSpPr>
          <p:cNvPr id="9" name="Text Placeholder 4">
            <a:extLst>
              <a:ext uri="{FF2B5EF4-FFF2-40B4-BE49-F238E27FC236}">
                <a16:creationId xmlns:a16="http://schemas.microsoft.com/office/drawing/2014/main" id="{898E7535-7F1D-DB82-5878-62BE88E5D1A6}"/>
              </a:ext>
            </a:extLst>
          </p:cNvPr>
          <p:cNvSpPr>
            <a:spLocks noGrp="1"/>
          </p:cNvSpPr>
          <p:nvPr>
            <p:ph type="body" sz="quarter" idx="34"/>
          </p:nvPr>
        </p:nvSpPr>
        <p:spPr>
          <a:xfrm>
            <a:off x="6972754" y="2571750"/>
            <a:ext cx="1886073" cy="1543050"/>
          </a:xfrm>
        </p:spPr>
        <p:txBody>
          <a:bodyPr/>
          <a:lstStyle/>
          <a:p>
            <a:pPr lvl="0"/>
            <a:r>
              <a:rPr lang="en-GB"/>
              <a:t>Click to edit Master text styles</a:t>
            </a:r>
          </a:p>
          <a:p>
            <a:pPr lvl="1"/>
            <a:r>
              <a:rPr lang="en-GB"/>
              <a:t>Second level</a:t>
            </a:r>
          </a:p>
          <a:p>
            <a:pPr lvl="2"/>
            <a:r>
              <a:rPr lang="en-GB"/>
              <a:t>Third level</a:t>
            </a:r>
          </a:p>
        </p:txBody>
      </p:sp>
      <p:sp>
        <p:nvSpPr>
          <p:cNvPr id="15" name="Slide Number Placeholder 11">
            <a:extLst>
              <a:ext uri="{FF2B5EF4-FFF2-40B4-BE49-F238E27FC236}">
                <a16:creationId xmlns:a16="http://schemas.microsoft.com/office/drawing/2014/main" id="{5C288D0F-976D-FD2B-C2CD-26FF0AC62351}"/>
              </a:ext>
            </a:extLst>
          </p:cNvPr>
          <p:cNvSpPr>
            <a:spLocks noGrp="1"/>
          </p:cNvSpPr>
          <p:nvPr>
            <p:ph type="sldNum" sz="quarter" idx="17"/>
          </p:nvPr>
        </p:nvSpPr>
        <p:spPr>
          <a:xfrm>
            <a:off x="168445" y="4869657"/>
            <a:ext cx="326888" cy="273844"/>
          </a:xfrm>
        </p:spPr>
        <p:txBody>
          <a:bodyPr/>
          <a:lstStyle>
            <a:lvl1pPr>
              <a:defRPr>
                <a:solidFill>
                  <a:schemeClr val="tx1"/>
                </a:solidFill>
              </a:defRPr>
            </a:lvl1pPr>
          </a:lstStyle>
          <a:p>
            <a:fld id="{CFF4B978-1D82-7745-80C5-DBABA6B131D3}" type="slidenum">
              <a:rPr lang="en-US" smtClean="0"/>
              <a:pPr/>
              <a:t>‹#›</a:t>
            </a:fld>
            <a:endParaRPr lang="en-US"/>
          </a:p>
        </p:txBody>
      </p:sp>
      <p:sp>
        <p:nvSpPr>
          <p:cNvPr id="16" name="Footer Placeholder 6">
            <a:extLst>
              <a:ext uri="{FF2B5EF4-FFF2-40B4-BE49-F238E27FC236}">
                <a16:creationId xmlns:a16="http://schemas.microsoft.com/office/drawing/2014/main" id="{C5B5BA67-55F7-DCDA-3279-94CB8F6915D1}"/>
              </a:ext>
            </a:extLst>
          </p:cNvPr>
          <p:cNvSpPr>
            <a:spLocks noGrp="1"/>
          </p:cNvSpPr>
          <p:nvPr>
            <p:ph type="ftr" sz="quarter" idx="16"/>
          </p:nvPr>
        </p:nvSpPr>
        <p:spPr>
          <a:xfrm>
            <a:off x="529290" y="4869657"/>
            <a:ext cx="3769900" cy="273844"/>
          </a:xfrm>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7" name="Picture Placeholder 3">
            <a:extLst>
              <a:ext uri="{FF2B5EF4-FFF2-40B4-BE49-F238E27FC236}">
                <a16:creationId xmlns:a16="http://schemas.microsoft.com/office/drawing/2014/main" id="{2FC4F9EF-C50B-F3BD-FB3E-A5E799D2E0DF}"/>
              </a:ext>
            </a:extLst>
          </p:cNvPr>
          <p:cNvSpPr>
            <a:spLocks noGrp="1"/>
          </p:cNvSpPr>
          <p:nvPr>
            <p:ph type="pic" sz="quarter" idx="26" hasCustomPrompt="1"/>
          </p:nvPr>
        </p:nvSpPr>
        <p:spPr>
          <a:xfrm>
            <a:off x="526888" y="1854963"/>
            <a:ext cx="513788" cy="513755"/>
          </a:xfrm>
        </p:spPr>
        <p:txBody>
          <a:bodyPr>
            <a:normAutofit/>
          </a:bodyPr>
          <a:lstStyle>
            <a:lvl1pPr marL="0" indent="0">
              <a:lnSpc>
                <a:spcPct val="100000"/>
              </a:lnSpc>
              <a:spcBef>
                <a:spcPts val="0"/>
              </a:spcBef>
              <a:buNone/>
              <a:defRPr sz="675">
                <a:solidFill>
                  <a:schemeClr val="tx1"/>
                </a:solidFill>
              </a:defRPr>
            </a:lvl1pPr>
          </a:lstStyle>
          <a:p>
            <a:r>
              <a:rPr lang="en-US"/>
              <a:t>Optional Icon</a:t>
            </a:r>
          </a:p>
        </p:txBody>
      </p:sp>
      <p:sp>
        <p:nvSpPr>
          <p:cNvPr id="23" name="Picture Placeholder 3">
            <a:extLst>
              <a:ext uri="{FF2B5EF4-FFF2-40B4-BE49-F238E27FC236}">
                <a16:creationId xmlns:a16="http://schemas.microsoft.com/office/drawing/2014/main" id="{4E522FC7-DEEA-5811-9A38-9FFBAB1F4B5B}"/>
              </a:ext>
            </a:extLst>
          </p:cNvPr>
          <p:cNvSpPr>
            <a:spLocks noGrp="1"/>
          </p:cNvSpPr>
          <p:nvPr>
            <p:ph type="pic" sz="quarter" idx="27" hasCustomPrompt="1"/>
          </p:nvPr>
        </p:nvSpPr>
        <p:spPr>
          <a:xfrm>
            <a:off x="2675073"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pPr marL="0" marR="0" lvl="0" indent="0" algn="l" defTabSz="685739"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Optional Icon</a:t>
            </a:r>
          </a:p>
        </p:txBody>
      </p:sp>
      <p:sp>
        <p:nvSpPr>
          <p:cNvPr id="24" name="Picture Placeholder 3">
            <a:extLst>
              <a:ext uri="{FF2B5EF4-FFF2-40B4-BE49-F238E27FC236}">
                <a16:creationId xmlns:a16="http://schemas.microsoft.com/office/drawing/2014/main" id="{7CA9A184-6B68-1F6C-2349-02C98BA21A6E}"/>
              </a:ext>
            </a:extLst>
          </p:cNvPr>
          <p:cNvSpPr>
            <a:spLocks noGrp="1"/>
          </p:cNvSpPr>
          <p:nvPr>
            <p:ph type="pic" sz="quarter" idx="28" hasCustomPrompt="1"/>
          </p:nvPr>
        </p:nvSpPr>
        <p:spPr>
          <a:xfrm>
            <a:off x="4823101"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pPr marL="0" marR="0" lvl="0" indent="0" algn="l" defTabSz="685739"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Optional Icon</a:t>
            </a:r>
          </a:p>
        </p:txBody>
      </p:sp>
      <p:sp>
        <p:nvSpPr>
          <p:cNvPr id="25" name="Picture Placeholder 3">
            <a:extLst>
              <a:ext uri="{FF2B5EF4-FFF2-40B4-BE49-F238E27FC236}">
                <a16:creationId xmlns:a16="http://schemas.microsoft.com/office/drawing/2014/main" id="{2B31E744-A71B-2B51-6A15-F6AB9A915A7F}"/>
              </a:ext>
            </a:extLst>
          </p:cNvPr>
          <p:cNvSpPr>
            <a:spLocks noGrp="1"/>
          </p:cNvSpPr>
          <p:nvPr>
            <p:ph type="pic" sz="quarter" idx="29" hasCustomPrompt="1"/>
          </p:nvPr>
        </p:nvSpPr>
        <p:spPr>
          <a:xfrm>
            <a:off x="6971130"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pPr marL="0" marR="0" lvl="0" indent="0" algn="l" defTabSz="685739"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Optional Icon</a:t>
            </a:r>
          </a:p>
        </p:txBody>
      </p:sp>
      <p:sp>
        <p:nvSpPr>
          <p:cNvPr id="3" name="Title 2">
            <a:extLst>
              <a:ext uri="{FF2B5EF4-FFF2-40B4-BE49-F238E27FC236}">
                <a16:creationId xmlns:a16="http://schemas.microsoft.com/office/drawing/2014/main" id="{F1B6FD00-2775-1D9E-FBE2-C9F0E2E9D4E9}"/>
              </a:ext>
            </a:extLst>
          </p:cNvPr>
          <p:cNvSpPr>
            <a:spLocks noGrp="1"/>
          </p:cNvSpPr>
          <p:nvPr>
            <p:ph type="title"/>
          </p:nvPr>
        </p:nvSpPr>
        <p:spPr/>
        <p:txBody>
          <a:bodyPr/>
          <a:lstStyle/>
          <a:p>
            <a:r>
              <a:rPr lang="en-GB"/>
              <a:t>Click to edit Master title style</a:t>
            </a:r>
            <a:endParaRPr lang="en-US"/>
          </a:p>
        </p:txBody>
      </p:sp>
      <p:grpSp>
        <p:nvGrpSpPr>
          <p:cNvPr id="2" name="Group 1">
            <a:extLst>
              <a:ext uri="{FF2B5EF4-FFF2-40B4-BE49-F238E27FC236}">
                <a16:creationId xmlns:a16="http://schemas.microsoft.com/office/drawing/2014/main" id="{CD94A2B0-6573-2768-1DF6-DFC7DA7E45C6}"/>
              </a:ext>
            </a:extLst>
          </p:cNvPr>
          <p:cNvGrpSpPr/>
          <p:nvPr userDrawn="1"/>
        </p:nvGrpSpPr>
        <p:grpSpPr>
          <a:xfrm rot="10800000">
            <a:off x="6708418" y="0"/>
            <a:ext cx="2435582" cy="796584"/>
            <a:chOff x="12448720" y="10883900"/>
            <a:chExt cx="8658680" cy="2832101"/>
          </a:xfrm>
        </p:grpSpPr>
        <p:pic>
          <p:nvPicPr>
            <p:cNvPr id="4" name="Picture 3" descr="A picture containing christmas tree, art, graphics, pattern&#10;&#10;Description automatically generated">
              <a:extLst>
                <a:ext uri="{FF2B5EF4-FFF2-40B4-BE49-F238E27FC236}">
                  <a16:creationId xmlns:a16="http://schemas.microsoft.com/office/drawing/2014/main" id="{604836F9-3732-7756-7121-766721282F4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8627"/>
            <a:stretch/>
          </p:blipFill>
          <p:spPr>
            <a:xfrm rot="10800000">
              <a:off x="15748000" y="10883900"/>
              <a:ext cx="5359400" cy="2832100"/>
            </a:xfrm>
            <a:prstGeom prst="rect">
              <a:avLst/>
            </a:prstGeom>
          </p:spPr>
        </p:pic>
        <p:pic>
          <p:nvPicPr>
            <p:cNvPr id="8" name="Picture 7" descr="A picture containing creativity, art&#10;&#10;Description automatically generated">
              <a:extLst>
                <a:ext uri="{FF2B5EF4-FFF2-40B4-BE49-F238E27FC236}">
                  <a16:creationId xmlns:a16="http://schemas.microsoft.com/office/drawing/2014/main" id="{22AD89E0-A7B7-AA48-2FAE-9C1B7A4C7AE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flipH="1">
              <a:off x="12448720" y="11582403"/>
              <a:ext cx="6364547" cy="2133598"/>
            </a:xfrm>
            <a:prstGeom prst="rect">
              <a:avLst/>
            </a:prstGeom>
          </p:spPr>
        </p:pic>
      </p:grpSp>
    </p:spTree>
    <p:extLst>
      <p:ext uri="{BB962C8B-B14F-4D97-AF65-F5344CB8AC3E}">
        <p14:creationId xmlns:p14="http://schemas.microsoft.com/office/powerpoint/2010/main" val="973865976"/>
      </p:ext>
    </p:extLst>
  </p:cSld>
  <p:clrMapOvr>
    <a:overrideClrMapping bg1="dk1" tx1="lt1" bg2="dk2" tx2="lt2" accent1="accent1" accent2="accent2" accent3="accent3" accent4="accent4" accent5="accent5" accent6="accent6" hlink="hlink" folHlink="folHlink"/>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hree Columns">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A blue and white striped object&#10;&#10;Description automatically generated with low confidence">
            <a:extLst>
              <a:ext uri="{FF2B5EF4-FFF2-40B4-BE49-F238E27FC236}">
                <a16:creationId xmlns:a16="http://schemas.microsoft.com/office/drawing/2014/main" id="{B040DD04-4AA7-633D-473B-20FF53ED614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a:xfrm>
            <a:off x="7389174" y="0"/>
            <a:ext cx="1754826" cy="2182091"/>
          </a:xfrm>
          <a:prstGeom prst="rect">
            <a:avLst/>
          </a:prstGeom>
        </p:spPr>
      </p:pic>
      <p:sp>
        <p:nvSpPr>
          <p:cNvPr id="6" name="Text Placeholder 5">
            <a:extLst>
              <a:ext uri="{FF2B5EF4-FFF2-40B4-BE49-F238E27FC236}">
                <a16:creationId xmlns:a16="http://schemas.microsoft.com/office/drawing/2014/main" id="{96717A79-9174-BF76-CD89-58584CE38F78}"/>
              </a:ext>
            </a:extLst>
          </p:cNvPr>
          <p:cNvSpPr>
            <a:spLocks noGrp="1"/>
          </p:cNvSpPr>
          <p:nvPr>
            <p:ph type="body" sz="quarter" idx="29"/>
          </p:nvPr>
        </p:nvSpPr>
        <p:spPr>
          <a:xfrm>
            <a:off x="521528" y="2578894"/>
            <a:ext cx="1886073" cy="1543050"/>
          </a:xfrm>
        </p:spPr>
        <p:txBody>
          <a:bodyPr/>
          <a:lstStyle/>
          <a:p>
            <a:pPr lvl="0"/>
            <a:r>
              <a:rPr lang="en-GB"/>
              <a:t>Click to edit Master text styles</a:t>
            </a:r>
          </a:p>
          <a:p>
            <a:pPr lvl="1"/>
            <a:r>
              <a:rPr lang="en-GB"/>
              <a:t>Second level</a:t>
            </a:r>
          </a:p>
          <a:p>
            <a:pPr lvl="2"/>
            <a:r>
              <a:rPr lang="en-GB"/>
              <a:t>Third level</a:t>
            </a:r>
          </a:p>
        </p:txBody>
      </p:sp>
      <p:sp>
        <p:nvSpPr>
          <p:cNvPr id="8" name="Text Placeholder 5">
            <a:extLst>
              <a:ext uri="{FF2B5EF4-FFF2-40B4-BE49-F238E27FC236}">
                <a16:creationId xmlns:a16="http://schemas.microsoft.com/office/drawing/2014/main" id="{027C73F3-BD13-49C2-C546-2A5EFD9D49A1}"/>
              </a:ext>
            </a:extLst>
          </p:cNvPr>
          <p:cNvSpPr>
            <a:spLocks noGrp="1"/>
          </p:cNvSpPr>
          <p:nvPr>
            <p:ph type="body" sz="quarter" idx="30"/>
          </p:nvPr>
        </p:nvSpPr>
        <p:spPr>
          <a:xfrm>
            <a:off x="2679080" y="2578894"/>
            <a:ext cx="1886073" cy="1543050"/>
          </a:xfrm>
        </p:spPr>
        <p:txBody>
          <a:bodyPr/>
          <a:lstStyle/>
          <a:p>
            <a:pPr lvl="0"/>
            <a:r>
              <a:rPr lang="en-GB"/>
              <a:t>Click to edit Master text styles</a:t>
            </a:r>
          </a:p>
          <a:p>
            <a:pPr lvl="1"/>
            <a:r>
              <a:rPr lang="en-GB"/>
              <a:t>Second level</a:t>
            </a:r>
          </a:p>
          <a:p>
            <a:pPr lvl="2"/>
            <a:r>
              <a:rPr lang="en-GB"/>
              <a:t>Third level</a:t>
            </a:r>
          </a:p>
        </p:txBody>
      </p:sp>
      <p:sp>
        <p:nvSpPr>
          <p:cNvPr id="9" name="Text Placeholder 5">
            <a:extLst>
              <a:ext uri="{FF2B5EF4-FFF2-40B4-BE49-F238E27FC236}">
                <a16:creationId xmlns:a16="http://schemas.microsoft.com/office/drawing/2014/main" id="{75132B59-84FC-B677-2B27-EC18FCFD11C9}"/>
              </a:ext>
            </a:extLst>
          </p:cNvPr>
          <p:cNvSpPr>
            <a:spLocks noGrp="1"/>
          </p:cNvSpPr>
          <p:nvPr>
            <p:ph type="body" sz="quarter" idx="31"/>
          </p:nvPr>
        </p:nvSpPr>
        <p:spPr>
          <a:xfrm>
            <a:off x="4822345" y="2578894"/>
            <a:ext cx="1886073" cy="1543050"/>
          </a:xfrm>
        </p:spPr>
        <p:txBody>
          <a:bodyPr/>
          <a:lstStyle/>
          <a:p>
            <a:pPr lvl="0"/>
            <a:r>
              <a:rPr lang="en-GB"/>
              <a:t>Click to edit Master text styles</a:t>
            </a:r>
          </a:p>
          <a:p>
            <a:pPr lvl="1"/>
            <a:r>
              <a:rPr lang="en-GB"/>
              <a:t>Second level</a:t>
            </a:r>
          </a:p>
          <a:p>
            <a:pPr lvl="2"/>
            <a:r>
              <a:rPr lang="en-GB"/>
              <a:t>Third level</a:t>
            </a:r>
          </a:p>
        </p:txBody>
      </p:sp>
      <p:sp>
        <p:nvSpPr>
          <p:cNvPr id="11" name="Slide Number Placeholder 10">
            <a:extLst>
              <a:ext uri="{FF2B5EF4-FFF2-40B4-BE49-F238E27FC236}">
                <a16:creationId xmlns:a16="http://schemas.microsoft.com/office/drawing/2014/main" id="{5358B255-CDA8-F447-B1FF-B1E706D79EAE}"/>
              </a:ext>
            </a:extLst>
          </p:cNvPr>
          <p:cNvSpPr>
            <a:spLocks noGrp="1"/>
          </p:cNvSpPr>
          <p:nvPr>
            <p:ph type="sldNum" sz="quarter" idx="1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7" name="Footer Placeholder 6">
            <a:extLst>
              <a:ext uri="{FF2B5EF4-FFF2-40B4-BE49-F238E27FC236}">
                <a16:creationId xmlns:a16="http://schemas.microsoft.com/office/drawing/2014/main" id="{5AE74819-858D-0942-A112-D0ED923A9CED}"/>
              </a:ext>
            </a:extLst>
          </p:cNvPr>
          <p:cNvSpPr>
            <a:spLocks noGrp="1"/>
          </p:cNvSpPr>
          <p:nvPr>
            <p:ph type="ftr" sz="quarter" idx="1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4" name="Picture Placeholder 3">
            <a:extLst>
              <a:ext uri="{FF2B5EF4-FFF2-40B4-BE49-F238E27FC236}">
                <a16:creationId xmlns:a16="http://schemas.microsoft.com/office/drawing/2014/main" id="{FAB65F3E-6530-A2CB-7F94-C92CDEC54203}"/>
              </a:ext>
            </a:extLst>
          </p:cNvPr>
          <p:cNvSpPr>
            <a:spLocks noGrp="1"/>
          </p:cNvSpPr>
          <p:nvPr>
            <p:ph type="pic" sz="quarter" idx="25" hasCustomPrompt="1"/>
          </p:nvPr>
        </p:nvSpPr>
        <p:spPr>
          <a:xfrm>
            <a:off x="526888"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r>
              <a:rPr lang="en-US"/>
              <a:t>Optional Icon</a:t>
            </a:r>
          </a:p>
        </p:txBody>
      </p:sp>
      <p:sp>
        <p:nvSpPr>
          <p:cNvPr id="16" name="Picture Placeholder 3">
            <a:extLst>
              <a:ext uri="{FF2B5EF4-FFF2-40B4-BE49-F238E27FC236}">
                <a16:creationId xmlns:a16="http://schemas.microsoft.com/office/drawing/2014/main" id="{719C379A-B5E4-9FD4-512A-8FABE6728793}"/>
              </a:ext>
            </a:extLst>
          </p:cNvPr>
          <p:cNvSpPr>
            <a:spLocks noGrp="1"/>
          </p:cNvSpPr>
          <p:nvPr>
            <p:ph type="pic" sz="quarter" idx="26" hasCustomPrompt="1"/>
          </p:nvPr>
        </p:nvSpPr>
        <p:spPr>
          <a:xfrm>
            <a:off x="2675073"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r>
              <a:rPr lang="en-US"/>
              <a:t>Optional Icon</a:t>
            </a:r>
          </a:p>
          <a:p>
            <a:endParaRPr lang="en-US"/>
          </a:p>
        </p:txBody>
      </p:sp>
      <p:sp>
        <p:nvSpPr>
          <p:cNvPr id="17" name="Picture Placeholder 3">
            <a:extLst>
              <a:ext uri="{FF2B5EF4-FFF2-40B4-BE49-F238E27FC236}">
                <a16:creationId xmlns:a16="http://schemas.microsoft.com/office/drawing/2014/main" id="{DD631526-D839-1894-C4E7-95A3A93F9CB1}"/>
              </a:ext>
            </a:extLst>
          </p:cNvPr>
          <p:cNvSpPr>
            <a:spLocks noGrp="1"/>
          </p:cNvSpPr>
          <p:nvPr>
            <p:ph type="pic" sz="quarter" idx="27" hasCustomPrompt="1"/>
          </p:nvPr>
        </p:nvSpPr>
        <p:spPr>
          <a:xfrm>
            <a:off x="4823101"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pPr marL="0" marR="0" lvl="0" indent="0" algn="l" defTabSz="685739"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Optional Icon</a:t>
            </a:r>
          </a:p>
        </p:txBody>
      </p:sp>
      <p:sp>
        <p:nvSpPr>
          <p:cNvPr id="3" name="Title 2">
            <a:extLst>
              <a:ext uri="{FF2B5EF4-FFF2-40B4-BE49-F238E27FC236}">
                <a16:creationId xmlns:a16="http://schemas.microsoft.com/office/drawing/2014/main" id="{BBAEBE87-D2F7-1C79-7284-DB53EA3624A6}"/>
              </a:ext>
            </a:extLst>
          </p:cNvPr>
          <p:cNvSpPr>
            <a:spLocks noGrp="1"/>
          </p:cNvSpPr>
          <p:nvPr>
            <p:ph type="title"/>
          </p:nvPr>
        </p:nvSpPr>
        <p:spPr/>
        <p:txBody>
          <a:bodyPr/>
          <a:lstStyle/>
          <a:p>
            <a:r>
              <a:rPr lang="en-GB"/>
              <a:t>Click to edit Master title style</a:t>
            </a:r>
            <a:endParaRPr lang="en-US"/>
          </a:p>
        </p:txBody>
      </p:sp>
      <p:pic>
        <p:nvPicPr>
          <p:cNvPr id="5" name="Picture 4">
            <a:extLst>
              <a:ext uri="{FF2B5EF4-FFF2-40B4-BE49-F238E27FC236}">
                <a16:creationId xmlns:a16="http://schemas.microsoft.com/office/drawing/2014/main" id="{97CE0CCA-4509-02D0-BE95-8202105B83BD}"/>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5569" r="-10749"/>
          <a:stretch/>
        </p:blipFill>
        <p:spPr>
          <a:xfrm rot="10800000">
            <a:off x="7748806" y="0"/>
            <a:ext cx="1395194" cy="1550143"/>
          </a:xfrm>
          <a:prstGeom prst="rect">
            <a:avLst/>
          </a:prstGeom>
        </p:spPr>
      </p:pic>
    </p:spTree>
    <p:extLst>
      <p:ext uri="{BB962C8B-B14F-4D97-AF65-F5344CB8AC3E}">
        <p14:creationId xmlns:p14="http://schemas.microsoft.com/office/powerpoint/2010/main" val="282751642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92">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melin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861003-A1F0-0E34-7737-AEA321E8DE92}"/>
              </a:ext>
            </a:extLst>
          </p:cNvPr>
          <p:cNvSpPr>
            <a:spLocks noGrp="1"/>
          </p:cNvSpPr>
          <p:nvPr>
            <p:ph type="body" sz="quarter" idx="35"/>
          </p:nvPr>
        </p:nvSpPr>
        <p:spPr>
          <a:xfrm>
            <a:off x="540830" y="1208485"/>
            <a:ext cx="1742343" cy="1640087"/>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6" name="Text Placeholder 4">
            <a:extLst>
              <a:ext uri="{FF2B5EF4-FFF2-40B4-BE49-F238E27FC236}">
                <a16:creationId xmlns:a16="http://schemas.microsoft.com/office/drawing/2014/main" id="{9E88891E-8939-74F6-AE29-B8793590E1C4}"/>
              </a:ext>
            </a:extLst>
          </p:cNvPr>
          <p:cNvSpPr>
            <a:spLocks noGrp="1"/>
          </p:cNvSpPr>
          <p:nvPr>
            <p:ph type="body" sz="quarter" idx="36"/>
          </p:nvPr>
        </p:nvSpPr>
        <p:spPr>
          <a:xfrm>
            <a:off x="2512633" y="1208485"/>
            <a:ext cx="1742343" cy="1640087"/>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7" name="Text Placeholder 4">
            <a:extLst>
              <a:ext uri="{FF2B5EF4-FFF2-40B4-BE49-F238E27FC236}">
                <a16:creationId xmlns:a16="http://schemas.microsoft.com/office/drawing/2014/main" id="{CF264ACA-6A8D-27CE-221D-D5624CDC7DFD}"/>
              </a:ext>
            </a:extLst>
          </p:cNvPr>
          <p:cNvSpPr>
            <a:spLocks noGrp="1"/>
          </p:cNvSpPr>
          <p:nvPr>
            <p:ph type="body" sz="quarter" idx="37"/>
          </p:nvPr>
        </p:nvSpPr>
        <p:spPr>
          <a:xfrm>
            <a:off x="4470148" y="1208485"/>
            <a:ext cx="1742343" cy="1640087"/>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8" name="Text Placeholder 4">
            <a:extLst>
              <a:ext uri="{FF2B5EF4-FFF2-40B4-BE49-F238E27FC236}">
                <a16:creationId xmlns:a16="http://schemas.microsoft.com/office/drawing/2014/main" id="{25DAAC14-B349-3E06-A72B-A9E4CCF5FD1A}"/>
              </a:ext>
            </a:extLst>
          </p:cNvPr>
          <p:cNvSpPr>
            <a:spLocks noGrp="1"/>
          </p:cNvSpPr>
          <p:nvPr>
            <p:ph type="body" sz="quarter" idx="38"/>
          </p:nvPr>
        </p:nvSpPr>
        <p:spPr>
          <a:xfrm>
            <a:off x="6441951" y="1208485"/>
            <a:ext cx="1742343" cy="1640087"/>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9" name="Text Placeholder 4">
            <a:extLst>
              <a:ext uri="{FF2B5EF4-FFF2-40B4-BE49-F238E27FC236}">
                <a16:creationId xmlns:a16="http://schemas.microsoft.com/office/drawing/2014/main" id="{EE32E176-0CC2-CB4A-C9A5-C9FE08E7666B}"/>
              </a:ext>
            </a:extLst>
          </p:cNvPr>
          <p:cNvSpPr>
            <a:spLocks noGrp="1"/>
          </p:cNvSpPr>
          <p:nvPr>
            <p:ph type="body" sz="quarter" idx="39"/>
          </p:nvPr>
        </p:nvSpPr>
        <p:spPr>
          <a:xfrm>
            <a:off x="976626" y="3530205"/>
            <a:ext cx="1742343" cy="1333135"/>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10" name="Text Placeholder 4">
            <a:extLst>
              <a:ext uri="{FF2B5EF4-FFF2-40B4-BE49-F238E27FC236}">
                <a16:creationId xmlns:a16="http://schemas.microsoft.com/office/drawing/2014/main" id="{E92AB174-7E8C-E278-1CC0-6CD1DAA5ED7F}"/>
              </a:ext>
            </a:extLst>
          </p:cNvPr>
          <p:cNvSpPr>
            <a:spLocks noGrp="1"/>
          </p:cNvSpPr>
          <p:nvPr>
            <p:ph type="body" sz="quarter" idx="40"/>
          </p:nvPr>
        </p:nvSpPr>
        <p:spPr>
          <a:xfrm>
            <a:off x="2948429" y="3530205"/>
            <a:ext cx="1742343" cy="1333135"/>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14" name="Text Placeholder 4">
            <a:extLst>
              <a:ext uri="{FF2B5EF4-FFF2-40B4-BE49-F238E27FC236}">
                <a16:creationId xmlns:a16="http://schemas.microsoft.com/office/drawing/2014/main" id="{5961776A-FADD-8AEC-838C-B396A005C0F3}"/>
              </a:ext>
            </a:extLst>
          </p:cNvPr>
          <p:cNvSpPr>
            <a:spLocks noGrp="1"/>
          </p:cNvSpPr>
          <p:nvPr>
            <p:ph type="body" sz="quarter" idx="41"/>
          </p:nvPr>
        </p:nvSpPr>
        <p:spPr>
          <a:xfrm>
            <a:off x="4905944" y="3530205"/>
            <a:ext cx="1742343" cy="1333135"/>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15" name="Text Placeholder 4">
            <a:extLst>
              <a:ext uri="{FF2B5EF4-FFF2-40B4-BE49-F238E27FC236}">
                <a16:creationId xmlns:a16="http://schemas.microsoft.com/office/drawing/2014/main" id="{2B93CC3C-48EE-FD7F-CA41-FE28404D8C04}"/>
              </a:ext>
            </a:extLst>
          </p:cNvPr>
          <p:cNvSpPr>
            <a:spLocks noGrp="1"/>
          </p:cNvSpPr>
          <p:nvPr>
            <p:ph type="body" sz="quarter" idx="42"/>
          </p:nvPr>
        </p:nvSpPr>
        <p:spPr>
          <a:xfrm>
            <a:off x="6877747" y="3530205"/>
            <a:ext cx="1742343" cy="1333135"/>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pic>
        <p:nvPicPr>
          <p:cNvPr id="13" name="Timeline">
            <a:extLst>
              <a:ext uri="{FF2B5EF4-FFF2-40B4-BE49-F238E27FC236}">
                <a16:creationId xmlns:a16="http://schemas.microsoft.com/office/drawing/2014/main" id="{E022D1B9-5F9B-004A-96F4-938F73F66DD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2422557"/>
            <a:ext cx="9144000" cy="971487"/>
          </a:xfrm>
          <a:prstGeom prst="rect">
            <a:avLst/>
          </a:prstGeom>
        </p:spPr>
      </p:pic>
      <p:sp>
        <p:nvSpPr>
          <p:cNvPr id="12" name="Slide Number Placeholder 11">
            <a:extLst>
              <a:ext uri="{FF2B5EF4-FFF2-40B4-BE49-F238E27FC236}">
                <a16:creationId xmlns:a16="http://schemas.microsoft.com/office/drawing/2014/main" id="{B9ED1503-DAE4-B34D-BA83-7F1528169566}"/>
              </a:ext>
            </a:extLst>
          </p:cNvPr>
          <p:cNvSpPr>
            <a:spLocks noGrp="1"/>
          </p:cNvSpPr>
          <p:nvPr>
            <p:ph type="sldNum" sz="quarter" idx="25"/>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11" name="Footer Placeholder 10">
            <a:extLst>
              <a:ext uri="{FF2B5EF4-FFF2-40B4-BE49-F238E27FC236}">
                <a16:creationId xmlns:a16="http://schemas.microsoft.com/office/drawing/2014/main" id="{43721771-012A-B14E-A617-2D2FC1C1D147}"/>
              </a:ext>
            </a:extLst>
          </p:cNvPr>
          <p:cNvSpPr>
            <a:spLocks noGrp="1"/>
          </p:cNvSpPr>
          <p:nvPr>
            <p:ph type="ftr" sz="quarter" idx="24"/>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3" name="Title 2">
            <a:extLst>
              <a:ext uri="{FF2B5EF4-FFF2-40B4-BE49-F238E27FC236}">
                <a16:creationId xmlns:a16="http://schemas.microsoft.com/office/drawing/2014/main" id="{0E55E2AB-B7E5-E5D5-69FC-CCCCAB391A04}"/>
              </a:ext>
            </a:extLst>
          </p:cNvPr>
          <p:cNvSpPr>
            <a:spLocks noGrp="1"/>
          </p:cNvSpPr>
          <p:nvPr>
            <p:ph type="title"/>
          </p:nvPr>
        </p:nvSpPr>
        <p:spPr/>
        <p:txBody>
          <a:bodyPr/>
          <a:lstStyle/>
          <a:p>
            <a:r>
              <a:rPr lang="en-GB"/>
              <a:t>Click to edit Master title style</a:t>
            </a:r>
            <a:endParaRPr lang="en-US" dirty="0"/>
          </a:p>
        </p:txBody>
      </p:sp>
      <p:pic>
        <p:nvPicPr>
          <p:cNvPr id="2" name="Picture 1" descr="A picture containing graphics, design, art, creativity&#10;&#10;Description automatically generated with medium confidence">
            <a:extLst>
              <a:ext uri="{FF2B5EF4-FFF2-40B4-BE49-F238E27FC236}">
                <a16:creationId xmlns:a16="http://schemas.microsoft.com/office/drawing/2014/main" id="{E20FCB26-A48D-A65F-5735-B032D56BEC38}"/>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164296" y="0"/>
            <a:ext cx="1979704" cy="765422"/>
          </a:xfrm>
          <a:prstGeom prst="rect">
            <a:avLst/>
          </a:prstGeom>
        </p:spPr>
      </p:pic>
      <p:pic>
        <p:nvPicPr>
          <p:cNvPr id="4" name="Picture 3" descr="A picture containing graphics, art, design, pattern&#10;&#10;Description automatically generated">
            <a:extLst>
              <a:ext uri="{FF2B5EF4-FFF2-40B4-BE49-F238E27FC236}">
                <a16:creationId xmlns:a16="http://schemas.microsoft.com/office/drawing/2014/main" id="{DD6E43AD-64D6-82E6-ACF9-723EEF2550F4}"/>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rot="10800000">
            <a:off x="6115790" y="0"/>
            <a:ext cx="1494811" cy="510199"/>
          </a:xfrm>
          <a:prstGeom prst="rect">
            <a:avLst/>
          </a:prstGeom>
        </p:spPr>
      </p:pic>
    </p:spTree>
    <p:extLst>
      <p:ext uri="{BB962C8B-B14F-4D97-AF65-F5344CB8AC3E}">
        <p14:creationId xmlns:p14="http://schemas.microsoft.com/office/powerpoint/2010/main" val="3258328902"/>
      </p:ext>
    </p:extLst>
  </p:cSld>
  <p:clrMapOvr>
    <a:overrideClrMapping bg1="dk1" tx1="lt1" bg2="dk2" tx2="lt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descr="A picture containing art, illustration&#10;&#10;Description automatically generated with low confidence">
            <a:extLst>
              <a:ext uri="{FF2B5EF4-FFF2-40B4-BE49-F238E27FC236}">
                <a16:creationId xmlns:a16="http://schemas.microsoft.com/office/drawing/2014/main" id="{23639D33-7F9A-3920-F606-6D104E8AEDC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6200000">
            <a:off x="-86223" y="86224"/>
            <a:ext cx="3942347" cy="3769900"/>
          </a:xfrm>
          <a:prstGeom prst="rect">
            <a:avLst/>
          </a:prstGeom>
        </p:spPr>
      </p:pic>
      <p:sp>
        <p:nvSpPr>
          <p:cNvPr id="3" name="Text Placeholder 2"/>
          <p:cNvSpPr>
            <a:spLocks noGrp="1"/>
          </p:cNvSpPr>
          <p:nvPr>
            <p:ph type="body" idx="1" hasCustomPrompt="1"/>
          </p:nvPr>
        </p:nvSpPr>
        <p:spPr>
          <a:xfrm>
            <a:off x="1454245" y="3159868"/>
            <a:ext cx="4051564" cy="591743"/>
          </a:xfrm>
        </p:spPr>
        <p:txBody>
          <a:bodyPr>
            <a:noAutofit/>
          </a:bodyPr>
          <a:lstStyle>
            <a:lvl1pPr marL="0" indent="0">
              <a:lnSpc>
                <a:spcPct val="110000"/>
              </a:lnSpc>
              <a:buNone/>
              <a:defRPr sz="1050" b="0" i="0">
                <a:solidFill>
                  <a:schemeClr val="tx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dirty="0"/>
              <a:t>CLICK TO EDIT MASTER TEXT STYLES</a:t>
            </a:r>
          </a:p>
        </p:txBody>
      </p:sp>
      <p:sp>
        <p:nvSpPr>
          <p:cNvPr id="6" name="Footer Placeholder 5">
            <a:extLst>
              <a:ext uri="{FF2B5EF4-FFF2-40B4-BE49-F238E27FC236}">
                <a16:creationId xmlns:a16="http://schemas.microsoft.com/office/drawing/2014/main" id="{E46A7617-1D4F-8341-035A-E5477D450A6C}"/>
              </a:ext>
            </a:extLst>
          </p:cNvPr>
          <p:cNvSpPr>
            <a:spLocks noGrp="1"/>
          </p:cNvSpPr>
          <p:nvPr>
            <p:ph type="ftr" sz="quarter" idx="1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9" name="Slide Number Placeholder 8">
            <a:extLst>
              <a:ext uri="{FF2B5EF4-FFF2-40B4-BE49-F238E27FC236}">
                <a16:creationId xmlns:a16="http://schemas.microsoft.com/office/drawing/2014/main" id="{58BDD2C3-1497-6CAC-527B-FF9206BB56DB}"/>
              </a:ext>
            </a:extLst>
          </p:cNvPr>
          <p:cNvSpPr>
            <a:spLocks noGrp="1"/>
          </p:cNvSpPr>
          <p:nvPr>
            <p:ph type="sldNum" sz="quarter" idx="12"/>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4" name="Title 1">
            <a:extLst>
              <a:ext uri="{FF2B5EF4-FFF2-40B4-BE49-F238E27FC236}">
                <a16:creationId xmlns:a16="http://schemas.microsoft.com/office/drawing/2014/main" id="{DB776259-9DDB-1FD2-38F6-958079616E42}"/>
              </a:ext>
            </a:extLst>
          </p:cNvPr>
          <p:cNvSpPr>
            <a:spLocks noGrp="1"/>
          </p:cNvSpPr>
          <p:nvPr>
            <p:ph type="title"/>
          </p:nvPr>
        </p:nvSpPr>
        <p:spPr>
          <a:xfrm>
            <a:off x="1454246" y="1229633"/>
            <a:ext cx="6185303" cy="1584198"/>
          </a:xfrm>
        </p:spPr>
        <p:txBody>
          <a:bodyPr/>
          <a:lstStyle>
            <a:lvl1pPr>
              <a:defRPr sz="2700"/>
            </a:lvl1pPr>
          </a:lstStyle>
          <a:p>
            <a:r>
              <a:rPr lang="en-GB"/>
              <a:t>Click to edit Master title style</a:t>
            </a:r>
            <a:endParaRPr lang="en-US" dirty="0"/>
          </a:p>
        </p:txBody>
      </p:sp>
    </p:spTree>
    <p:extLst>
      <p:ext uri="{BB962C8B-B14F-4D97-AF65-F5344CB8AC3E}">
        <p14:creationId xmlns:p14="http://schemas.microsoft.com/office/powerpoint/2010/main" val="4202043123"/>
      </p:ext>
    </p:extLst>
  </p:cSld>
  <p:clrMapOvr>
    <a:overrideClrMapping bg1="dk1" tx1="lt1" bg2="dk2" tx2="lt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ld Statement –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2FBCFA-8FD6-9304-6A03-80A00F2FA5C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r="-11697"/>
          <a:stretch/>
        </p:blipFill>
        <p:spPr>
          <a:xfrm>
            <a:off x="0" y="0"/>
            <a:ext cx="3203509" cy="2292947"/>
          </a:xfrm>
          <a:prstGeom prst="rect">
            <a:avLst/>
          </a:prstGeom>
        </p:spPr>
      </p:pic>
      <p:sp>
        <p:nvSpPr>
          <p:cNvPr id="2" name="Title 1"/>
          <p:cNvSpPr>
            <a:spLocks noGrp="1"/>
          </p:cNvSpPr>
          <p:nvPr>
            <p:ph type="title"/>
          </p:nvPr>
        </p:nvSpPr>
        <p:spPr>
          <a:xfrm>
            <a:off x="1454247" y="1231012"/>
            <a:ext cx="6172601" cy="1583699"/>
          </a:xfrm>
        </p:spPr>
        <p:txBody>
          <a:bodyPr anchor="b">
            <a:noAutofit/>
          </a:bodyPr>
          <a:lstStyle>
            <a:lvl1pPr marL="0" indent="0">
              <a:lnSpc>
                <a:spcPct val="100000"/>
              </a:lnSpc>
              <a:defRPr lang="en-US" sz="2700" dirty="0"/>
            </a:lvl1pPr>
          </a:lstStyle>
          <a:p>
            <a:r>
              <a:rPr lang="en-GB"/>
              <a:t>Click to edit Master title style</a:t>
            </a:r>
            <a:endParaRPr lang="en-US" dirty="0"/>
          </a:p>
        </p:txBody>
      </p:sp>
      <p:sp>
        <p:nvSpPr>
          <p:cNvPr id="3" name="Text Placeholder 2"/>
          <p:cNvSpPr>
            <a:spLocks noGrp="1"/>
          </p:cNvSpPr>
          <p:nvPr>
            <p:ph type="body" idx="1" hasCustomPrompt="1"/>
          </p:nvPr>
        </p:nvSpPr>
        <p:spPr>
          <a:xfrm>
            <a:off x="1454045" y="3160482"/>
            <a:ext cx="4051564" cy="591743"/>
          </a:xfrm>
        </p:spPr>
        <p:txBody>
          <a:bodyPr>
            <a:noAutofit/>
          </a:bodyPr>
          <a:lstStyle>
            <a:lvl1pPr marL="0" indent="0">
              <a:lnSpc>
                <a:spcPct val="110000"/>
              </a:lnSpc>
              <a:buNone/>
              <a:defRPr sz="1050" b="0" i="0">
                <a:solidFill>
                  <a:schemeClr val="tx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34C92EF7-5D6B-2D42-81C9-2B7C02FCE919}"/>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4" name="Footer Placeholder 3">
            <a:extLst>
              <a:ext uri="{FF2B5EF4-FFF2-40B4-BE49-F238E27FC236}">
                <a16:creationId xmlns:a16="http://schemas.microsoft.com/office/drawing/2014/main" id="{27607BAA-A31C-C348-BF6F-167EF918F168}"/>
              </a:ext>
            </a:extLst>
          </p:cNvPr>
          <p:cNvSpPr>
            <a:spLocks noGrp="1"/>
          </p:cNvSpPr>
          <p:nvPr>
            <p:ph type="ftr" sz="quarter" idx="10"/>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pic>
        <p:nvPicPr>
          <p:cNvPr id="10" name="Picture 9" descr="A picture containing design, art&#10;&#10;Description automatically generated with low confidence">
            <a:extLst>
              <a:ext uri="{FF2B5EF4-FFF2-40B4-BE49-F238E27FC236}">
                <a16:creationId xmlns:a16="http://schemas.microsoft.com/office/drawing/2014/main" id="{F694DDC1-26DA-5E32-7A83-62CBEBCF15A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flipH="1" flipV="1">
            <a:off x="1616634" y="0"/>
            <a:ext cx="2368223" cy="1261116"/>
          </a:xfrm>
          <a:prstGeom prst="rect">
            <a:avLst/>
          </a:prstGeom>
        </p:spPr>
      </p:pic>
    </p:spTree>
    <p:extLst>
      <p:ext uri="{BB962C8B-B14F-4D97-AF65-F5344CB8AC3E}">
        <p14:creationId xmlns:p14="http://schemas.microsoft.com/office/powerpoint/2010/main" val="1408700352"/>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ingle Stat –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616BEE-A598-9C76-D906-9288C18B5DEC}"/>
              </a:ext>
            </a:extLst>
          </p:cNvPr>
          <p:cNvSpPr>
            <a:spLocks noGrp="1"/>
          </p:cNvSpPr>
          <p:nvPr>
            <p:ph type="body" sz="quarter" idx="23"/>
          </p:nvPr>
        </p:nvSpPr>
        <p:spPr>
          <a:xfrm>
            <a:off x="529290" y="2843214"/>
            <a:ext cx="3517930" cy="1460302"/>
          </a:xfrm>
        </p:spPr>
        <p:txBody>
          <a:bodyPr/>
          <a:lstStyle/>
          <a:p>
            <a:pPr lvl="0"/>
            <a:r>
              <a:rPr lang="en-GB"/>
              <a:t>Click to edit Master text styles</a:t>
            </a:r>
          </a:p>
          <a:p>
            <a:pPr lvl="1"/>
            <a:r>
              <a:rPr lang="en-GB"/>
              <a:t>Second level</a:t>
            </a:r>
          </a:p>
        </p:txBody>
      </p:sp>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529291" y="1343264"/>
            <a:ext cx="3699314" cy="1514237"/>
          </a:xfrm>
        </p:spPr>
        <p:txBody>
          <a:bodyPr>
            <a:noAutofit/>
          </a:bodyPr>
          <a:lstStyle>
            <a:lvl1pPr marL="0" indent="0">
              <a:lnSpc>
                <a:spcPct val="110000"/>
              </a:lnSpc>
              <a:spcBef>
                <a:spcPts val="375"/>
              </a:spcBef>
              <a:buNone/>
              <a:defRPr sz="9750"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XXX</a:t>
            </a:r>
          </a:p>
        </p:txBody>
      </p:sp>
      <p:sp>
        <p:nvSpPr>
          <p:cNvPr id="2" name="Title 1">
            <a:extLst>
              <a:ext uri="{FF2B5EF4-FFF2-40B4-BE49-F238E27FC236}">
                <a16:creationId xmlns:a16="http://schemas.microsoft.com/office/drawing/2014/main" id="{5233CF57-5E39-B366-F232-C0FB826B1E5E}"/>
              </a:ext>
            </a:extLst>
          </p:cNvPr>
          <p:cNvSpPr>
            <a:spLocks noGrp="1"/>
          </p:cNvSpPr>
          <p:nvPr>
            <p:ph type="title"/>
          </p:nvPr>
        </p:nvSpPr>
        <p:spPr/>
        <p:txBody>
          <a:bodyPr/>
          <a:lstStyle>
            <a:lvl1pPr>
              <a:defRPr lang="en-US" dirty="0"/>
            </a:lvl1pPr>
          </a:lstStyle>
          <a:p>
            <a:r>
              <a:rPr lang="en-GB"/>
              <a:t>Click to edit Master title style</a:t>
            </a:r>
            <a:endParaRPr lang="en-US" dirty="0"/>
          </a:p>
        </p:txBody>
      </p:sp>
      <p:sp>
        <p:nvSpPr>
          <p:cNvPr id="6" name="Footer Placeholder 5">
            <a:extLst>
              <a:ext uri="{FF2B5EF4-FFF2-40B4-BE49-F238E27FC236}">
                <a16:creationId xmlns:a16="http://schemas.microsoft.com/office/drawing/2014/main" id="{146ACA7B-1390-B5D2-214C-371428130E6E}"/>
              </a:ext>
            </a:extLst>
          </p:cNvPr>
          <p:cNvSpPr>
            <a:spLocks noGrp="1"/>
          </p:cNvSpPr>
          <p:nvPr>
            <p:ph type="ftr" sz="quarter" idx="2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7" name="Slide Number Placeholder 6">
            <a:extLst>
              <a:ext uri="{FF2B5EF4-FFF2-40B4-BE49-F238E27FC236}">
                <a16:creationId xmlns:a16="http://schemas.microsoft.com/office/drawing/2014/main" id="{B71DFE34-8FEB-58C2-FBF7-9D6569E63402}"/>
              </a:ext>
            </a:extLst>
          </p:cNvPr>
          <p:cNvSpPr>
            <a:spLocks noGrp="1"/>
          </p:cNvSpPr>
          <p:nvPr>
            <p:ph type="sldNum" sz="quarter" idx="22"/>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3" name="Picture 2" descr="A red curved object on a black background&#10;&#10;Description automatically generated with medium confidence">
            <a:extLst>
              <a:ext uri="{FF2B5EF4-FFF2-40B4-BE49-F238E27FC236}">
                <a16:creationId xmlns:a16="http://schemas.microsoft.com/office/drawing/2014/main" id="{E1D572BF-85C9-074D-64A7-7ABDF82F1AC1}"/>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7055887" y="0"/>
            <a:ext cx="2088113" cy="1376234"/>
          </a:xfrm>
          <a:prstGeom prst="rect">
            <a:avLst/>
          </a:prstGeom>
        </p:spPr>
      </p:pic>
      <p:pic>
        <p:nvPicPr>
          <p:cNvPr id="4" name="Picture 3" descr="A yellow triangle on a black background&#10;&#10;Description automatically generated with low confidence">
            <a:extLst>
              <a:ext uri="{FF2B5EF4-FFF2-40B4-BE49-F238E27FC236}">
                <a16:creationId xmlns:a16="http://schemas.microsoft.com/office/drawing/2014/main" id="{91B0C749-7EA6-A19C-2892-926ED346EF75}"/>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8265302" y="0"/>
            <a:ext cx="878698" cy="849557"/>
          </a:xfrm>
          <a:prstGeom prst="rect">
            <a:avLst/>
          </a:prstGeom>
        </p:spPr>
      </p:pic>
      <p:pic>
        <p:nvPicPr>
          <p:cNvPr id="9" name="Picture 8" descr="A picture containing pattern, art, design, creativity&#10;&#10;Description automatically generated">
            <a:extLst>
              <a:ext uri="{FF2B5EF4-FFF2-40B4-BE49-F238E27FC236}">
                <a16:creationId xmlns:a16="http://schemas.microsoft.com/office/drawing/2014/main" id="{DDE06A1C-87D9-FB19-B844-03D3AC117ABD}"/>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7221254" y="-1"/>
            <a:ext cx="1345358" cy="688118"/>
          </a:xfrm>
          <a:prstGeom prst="rect">
            <a:avLst/>
          </a:prstGeom>
        </p:spPr>
      </p:pic>
    </p:spTree>
    <p:extLst>
      <p:ext uri="{BB962C8B-B14F-4D97-AF65-F5344CB8AC3E}">
        <p14:creationId xmlns:p14="http://schemas.microsoft.com/office/powerpoint/2010/main" val="3783941584"/>
      </p:ext>
    </p:extLst>
  </p:cSld>
  <p:clrMapOvr>
    <a:overrideClrMapping bg1="dk1" tx1="lt1" bg2="dk2" tx2="lt2" accent1="accent1" accent2="accent2" accent3="accent3" accent4="accent4" accent5="accent5" accent6="accent6" hlink="hlink" folHlink="folHlink"/>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ld Statement with Photo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BD5F239-00C5-C740-BA5F-F249FE4F3B8A}"/>
              </a:ext>
            </a:extLst>
          </p:cNvPr>
          <p:cNvSpPr>
            <a:spLocks noGrp="1"/>
          </p:cNvSpPr>
          <p:nvPr>
            <p:ph type="pic" sz="quarter" idx="13"/>
          </p:nvPr>
        </p:nvSpPr>
        <p:spPr>
          <a:xfrm>
            <a:off x="0" y="0"/>
            <a:ext cx="4572000" cy="5143500"/>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GB"/>
              <a:t>Click icon to add picture</a:t>
            </a:r>
            <a:endParaRPr lang="en-US"/>
          </a:p>
        </p:txBody>
      </p:sp>
      <p:sp>
        <p:nvSpPr>
          <p:cNvPr id="3" name="Text Placeholder 2"/>
          <p:cNvSpPr>
            <a:spLocks noGrp="1"/>
          </p:cNvSpPr>
          <p:nvPr>
            <p:ph type="body" idx="1" hasCustomPrompt="1"/>
          </p:nvPr>
        </p:nvSpPr>
        <p:spPr>
          <a:xfrm>
            <a:off x="5357797" y="3155984"/>
            <a:ext cx="3242334" cy="591743"/>
          </a:xfrm>
        </p:spPr>
        <p:txBody>
          <a:bodyPr>
            <a:noAutofit/>
          </a:bodyPr>
          <a:lstStyle>
            <a:lvl1pPr marL="0" indent="0">
              <a:lnSpc>
                <a:spcPct val="110000"/>
              </a:lnSpc>
              <a:buNone/>
              <a:defRPr sz="1050" b="0" i="0">
                <a:solidFill>
                  <a:schemeClr val="tx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dirty="0"/>
              <a:t>CLICK TO EDIT MASTER TEXT STYLES</a:t>
            </a:r>
          </a:p>
        </p:txBody>
      </p:sp>
      <p:sp>
        <p:nvSpPr>
          <p:cNvPr id="10" name="Footer Placeholder 9">
            <a:extLst>
              <a:ext uri="{FF2B5EF4-FFF2-40B4-BE49-F238E27FC236}">
                <a16:creationId xmlns:a16="http://schemas.microsoft.com/office/drawing/2014/main" id="{8097AECF-07EB-94D8-1CCD-3987E7378205}"/>
              </a:ext>
            </a:extLst>
          </p:cNvPr>
          <p:cNvSpPr>
            <a:spLocks noGrp="1"/>
          </p:cNvSpPr>
          <p:nvPr>
            <p:ph type="ftr" sz="quarter" idx="15"/>
          </p:nvPr>
        </p:nvSpPr>
        <p:spPr/>
        <p:txBody>
          <a:bodyPr/>
          <a:lstStyle>
            <a:lvl1pPr>
              <a:defRPr>
                <a:solidFill>
                  <a:schemeClr val="bg1"/>
                </a:solidFill>
              </a:defRPr>
            </a:lvl1pPr>
          </a:lstStyle>
          <a:p>
            <a:r>
              <a:rPr lang="en-US" dirty="0">
                <a:sym typeface="Symbol" pitchFamily="2" charset="2"/>
              </a:rPr>
              <a:t>        Copyright © 2024, Oracle and/or its affiliates</a:t>
            </a:r>
            <a:endParaRPr lang="en-CA" dirty="0"/>
          </a:p>
        </p:txBody>
      </p:sp>
      <p:sp>
        <p:nvSpPr>
          <p:cNvPr id="13" name="Slide Number Placeholder 12">
            <a:extLst>
              <a:ext uri="{FF2B5EF4-FFF2-40B4-BE49-F238E27FC236}">
                <a16:creationId xmlns:a16="http://schemas.microsoft.com/office/drawing/2014/main" id="{DDEAC22F-135D-3C7E-422F-E40F20BE993A}"/>
              </a:ext>
            </a:extLst>
          </p:cNvPr>
          <p:cNvSpPr>
            <a:spLocks noGrp="1"/>
          </p:cNvSpPr>
          <p:nvPr>
            <p:ph type="sldNum" sz="quarter" idx="16"/>
          </p:nvPr>
        </p:nvSpPr>
        <p:spPr/>
        <p:txBody>
          <a:bodyPr/>
          <a:lstStyle>
            <a:lvl1pPr>
              <a:defRPr>
                <a:solidFill>
                  <a:schemeClr val="bg1"/>
                </a:solidFill>
              </a:defRPr>
            </a:lvl1pPr>
          </a:lstStyle>
          <a:p>
            <a:fld id="{CFF4B978-1D82-7745-80C5-DBABA6B131D3}" type="slidenum">
              <a:rPr lang="en-US" smtClean="0"/>
              <a:pPr/>
              <a:t>‹#›</a:t>
            </a:fld>
            <a:endParaRPr lang="en-US"/>
          </a:p>
        </p:txBody>
      </p:sp>
      <p:sp>
        <p:nvSpPr>
          <p:cNvPr id="2" name="Text Placeholder 5">
            <a:extLst>
              <a:ext uri="{FF2B5EF4-FFF2-40B4-BE49-F238E27FC236}">
                <a16:creationId xmlns:a16="http://schemas.microsoft.com/office/drawing/2014/main" id="{A597C433-125B-FE93-C62A-DB8E6F21025A}"/>
              </a:ext>
            </a:extLst>
          </p:cNvPr>
          <p:cNvSpPr>
            <a:spLocks noGrp="1"/>
          </p:cNvSpPr>
          <p:nvPr>
            <p:ph type="body" sz="quarter" idx="17" hasCustomPrompt="1"/>
          </p:nvPr>
        </p:nvSpPr>
        <p:spPr>
          <a:xfrm>
            <a:off x="5357566" y="2437026"/>
            <a:ext cx="3242283" cy="369845"/>
          </a:xfrm>
        </p:spPr>
        <p:txBody>
          <a:bodyPr anchor="b">
            <a:spAutoFit/>
          </a:bodyPr>
          <a:lstStyle>
            <a:lvl1pPr>
              <a:defRPr sz="1800"/>
            </a:lvl1pPr>
          </a:lstStyle>
          <a:p>
            <a:r>
              <a:rPr lang="en-US" sz="1650" dirty="0">
                <a:solidFill>
                  <a:schemeClr val="tx1"/>
                </a:solidFill>
                <a:latin typeface="+mj-lt"/>
              </a:rPr>
              <a:t>Click to edit Master title style</a:t>
            </a:r>
          </a:p>
        </p:txBody>
      </p:sp>
      <p:pic>
        <p:nvPicPr>
          <p:cNvPr id="4" name="Picture 3" descr="A picture containing creativity, art&#10;&#10;Description automatically generated">
            <a:extLst>
              <a:ext uri="{FF2B5EF4-FFF2-40B4-BE49-F238E27FC236}">
                <a16:creationId xmlns:a16="http://schemas.microsoft.com/office/drawing/2014/main" id="{DB9F50B9-70FC-5BBA-DEA7-2A3D02AC188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flipH="1">
            <a:off x="5829150" y="-1"/>
            <a:ext cx="2914840" cy="710791"/>
          </a:xfrm>
          <a:prstGeom prst="rect">
            <a:avLst/>
          </a:prstGeom>
        </p:spPr>
      </p:pic>
      <p:pic>
        <p:nvPicPr>
          <p:cNvPr id="8" name="Picture 7" descr="A picture containing art, design, creativity&#10;&#10;Description automatically generated">
            <a:extLst>
              <a:ext uri="{FF2B5EF4-FFF2-40B4-BE49-F238E27FC236}">
                <a16:creationId xmlns:a16="http://schemas.microsoft.com/office/drawing/2014/main" id="{982697F1-03A6-58FF-F60B-C31E84E9F30E}"/>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t="33248"/>
          <a:stretch/>
        </p:blipFill>
        <p:spPr>
          <a:xfrm flipH="1">
            <a:off x="6668701" y="-2"/>
            <a:ext cx="2475299" cy="1416169"/>
          </a:xfrm>
          <a:prstGeom prst="rect">
            <a:avLst/>
          </a:prstGeom>
        </p:spPr>
      </p:pic>
    </p:spTree>
    <p:extLst>
      <p:ext uri="{BB962C8B-B14F-4D97-AF65-F5344CB8AC3E}">
        <p14:creationId xmlns:p14="http://schemas.microsoft.com/office/powerpoint/2010/main" val="164777112"/>
      </p:ext>
    </p:extLst>
  </p:cSld>
  <p:clrMapOvr>
    <a:overrideClrMapping bg1="dk1" tx1="lt1" bg2="dk2" tx2="lt2" accent1="accent1" accent2="accent2" accent3="accent3" accent4="accent4" accent5="accent5" accent6="accent6" hlink="hlink" folHlink="folHlink"/>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ull bleed image dark">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BD5F239-00C5-C740-BA5F-F249FE4F3B8A}"/>
              </a:ext>
            </a:extLst>
          </p:cNvPr>
          <p:cNvSpPr>
            <a:spLocks noGrp="1"/>
          </p:cNvSpPr>
          <p:nvPr>
            <p:ph type="pic" sz="quarter" idx="13"/>
          </p:nvPr>
        </p:nvSpPr>
        <p:spPr>
          <a:xfrm>
            <a:off x="0" y="0"/>
            <a:ext cx="9144000" cy="5143500"/>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GB"/>
              <a:t>Click icon to add picture</a:t>
            </a:r>
            <a:endParaRPr lang="en-US"/>
          </a:p>
        </p:txBody>
      </p:sp>
      <p:pic>
        <p:nvPicPr>
          <p:cNvPr id="3" name="Picture 2">
            <a:extLst>
              <a:ext uri="{FF2B5EF4-FFF2-40B4-BE49-F238E27FC236}">
                <a16:creationId xmlns:a16="http://schemas.microsoft.com/office/drawing/2014/main" id="{F3866382-2F24-D571-9472-8DF7EC5C131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539651" y="4829104"/>
            <a:ext cx="304889" cy="314397"/>
          </a:xfrm>
          <a:prstGeom prst="rect">
            <a:avLst/>
          </a:prstGeom>
        </p:spPr>
      </p:pic>
      <p:sp>
        <p:nvSpPr>
          <p:cNvPr id="13" name="Footer Placeholder 12">
            <a:extLst>
              <a:ext uri="{FF2B5EF4-FFF2-40B4-BE49-F238E27FC236}">
                <a16:creationId xmlns:a16="http://schemas.microsoft.com/office/drawing/2014/main" id="{100DDAA6-DC97-A30F-F4BF-2539D9FB09B1}"/>
              </a:ext>
            </a:extLst>
          </p:cNvPr>
          <p:cNvSpPr>
            <a:spLocks noGrp="1"/>
          </p:cNvSpPr>
          <p:nvPr>
            <p:ph type="ftr" sz="quarter" idx="15"/>
          </p:nvPr>
        </p:nvSpPr>
        <p:spPr/>
        <p:txBody>
          <a:bodyPr/>
          <a:lstStyle>
            <a:lvl1pPr>
              <a:defRPr>
                <a:solidFill>
                  <a:schemeClr val="bg1"/>
                </a:solidFill>
              </a:defRPr>
            </a:lvl1pPr>
          </a:lstStyle>
          <a:p>
            <a:r>
              <a:rPr lang="en-US" dirty="0">
                <a:sym typeface="Symbol" pitchFamily="2" charset="2"/>
              </a:rPr>
              <a:t>        Copyright © 2024, Oracle and/or its affiliates</a:t>
            </a:r>
            <a:endParaRPr lang="en-CA" dirty="0"/>
          </a:p>
        </p:txBody>
      </p:sp>
      <p:sp>
        <p:nvSpPr>
          <p:cNvPr id="14" name="Slide Number Placeholder 13">
            <a:extLst>
              <a:ext uri="{FF2B5EF4-FFF2-40B4-BE49-F238E27FC236}">
                <a16:creationId xmlns:a16="http://schemas.microsoft.com/office/drawing/2014/main" id="{8BEE2E0C-F9E2-3F28-1CAB-2727E0914A3C}"/>
              </a:ext>
            </a:extLst>
          </p:cNvPr>
          <p:cNvSpPr>
            <a:spLocks noGrp="1"/>
          </p:cNvSpPr>
          <p:nvPr>
            <p:ph type="sldNum" sz="quarter" idx="16"/>
          </p:nvPr>
        </p:nvSpPr>
        <p:spPr/>
        <p:txBody>
          <a:bodyPr/>
          <a:lstStyle>
            <a:lvl1pPr>
              <a:defRPr>
                <a:solidFill>
                  <a:schemeClr val="bg1"/>
                </a:solidFill>
              </a:defRPr>
            </a:lvl1pPr>
          </a:lstStyle>
          <a:p>
            <a:fld id="{CFF4B978-1D82-7745-80C5-DBABA6B131D3}" type="slidenum">
              <a:rPr lang="en-US" smtClean="0"/>
              <a:pPr/>
              <a:t>‹#›</a:t>
            </a:fld>
            <a:endParaRPr lang="en-US"/>
          </a:p>
        </p:txBody>
      </p:sp>
    </p:spTree>
    <p:extLst>
      <p:ext uri="{BB962C8B-B14F-4D97-AF65-F5344CB8AC3E}">
        <p14:creationId xmlns:p14="http://schemas.microsoft.com/office/powerpoint/2010/main" val="1600892316"/>
      </p:ext>
    </p:extLst>
  </p:cSld>
  <p:clrMapOvr>
    <a:overrideClrMapping bg1="dk1" tx1="lt1" bg2="dk2" tx2="lt2" accent1="accent1" accent2="accent2" accent3="accent3" accent4="accent4" accent5="accent5" accent6="accent6" hlink="hlink" folHlink="folHlink"/>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ull bleed image footer dark">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BD5F239-00C5-C740-BA5F-F249FE4F3B8A}"/>
              </a:ext>
            </a:extLst>
          </p:cNvPr>
          <p:cNvSpPr>
            <a:spLocks noGrp="1"/>
          </p:cNvSpPr>
          <p:nvPr>
            <p:ph type="pic" sz="quarter" idx="13"/>
          </p:nvPr>
        </p:nvSpPr>
        <p:spPr>
          <a:xfrm>
            <a:off x="0" y="1"/>
            <a:ext cx="9144000" cy="4836788"/>
          </a:xfrm>
          <a:solidFill>
            <a:schemeClr val="bg1">
              <a:alpha val="10000"/>
            </a:schemeClr>
          </a:solidFill>
        </p:spPr>
        <p:txBody>
          <a:bodyPr vert="horz" lIns="91440" tIns="45720" rIns="91440" bIns="45720" rtlCol="0" anchor="ctr" anchorCtr="0">
            <a:normAutofit/>
          </a:bodyPr>
          <a:lstStyle>
            <a:lvl1pPr>
              <a:defRPr lang="en-US" dirty="0">
                <a:solidFill>
                  <a:schemeClr val="bg1"/>
                </a:solidFill>
              </a:defRPr>
            </a:lvl1pPr>
          </a:lstStyle>
          <a:p>
            <a:pPr lvl="0" algn="ctr"/>
            <a:r>
              <a:rPr lang="en-GB"/>
              <a:t>Click icon to add picture</a:t>
            </a:r>
            <a:endParaRPr lang="en-US" dirty="0"/>
          </a:p>
        </p:txBody>
      </p:sp>
      <p:sp>
        <p:nvSpPr>
          <p:cNvPr id="3" name="Footer Placeholder 2">
            <a:extLst>
              <a:ext uri="{FF2B5EF4-FFF2-40B4-BE49-F238E27FC236}">
                <a16:creationId xmlns:a16="http://schemas.microsoft.com/office/drawing/2014/main" id="{02202CA0-F896-15D9-20BA-9B253442B7C9}"/>
              </a:ext>
            </a:extLst>
          </p:cNvPr>
          <p:cNvSpPr>
            <a:spLocks noGrp="1"/>
          </p:cNvSpPr>
          <p:nvPr>
            <p:ph type="ftr" sz="quarter" idx="14"/>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4FD53204-F0B9-0DD4-D267-47BCE6088C1F}"/>
              </a:ext>
            </a:extLst>
          </p:cNvPr>
          <p:cNvSpPr>
            <a:spLocks noGrp="1"/>
          </p:cNvSpPr>
          <p:nvPr>
            <p:ph type="sldNum" sz="quarter" idx="15"/>
          </p:nvPr>
        </p:nvSpPr>
        <p:spPr/>
        <p:txBody>
          <a:bodyPr/>
          <a:lstStyle/>
          <a:p>
            <a:fld id="{CFF4B978-1D82-7745-80C5-DBABA6B131D3}" type="slidenum">
              <a:rPr lang="en-US" smtClean="0"/>
              <a:pPr/>
              <a:t>‹#›</a:t>
            </a:fld>
            <a:endParaRPr lang="en-US"/>
          </a:p>
        </p:txBody>
      </p:sp>
    </p:spTree>
    <p:extLst>
      <p:ext uri="{BB962C8B-B14F-4D97-AF65-F5344CB8AC3E}">
        <p14:creationId xmlns:p14="http://schemas.microsoft.com/office/powerpoint/2010/main" val="3409791050"/>
      </p:ext>
    </p:extLst>
  </p:cSld>
  <p:clrMapOvr>
    <a:overrideClrMapping bg1="dk1" tx1="lt1" bg2="dk2" tx2="lt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hank you – End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413FFB-1F2A-FD57-47E2-0F4D249EF56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flipH="1">
            <a:off x="0" y="0"/>
            <a:ext cx="3960596" cy="5143500"/>
          </a:xfrm>
          <a:prstGeom prst="rect">
            <a:avLst/>
          </a:prstGeom>
        </p:spPr>
      </p:pic>
      <p:sp>
        <p:nvSpPr>
          <p:cNvPr id="3" name="Subtitle 2"/>
          <p:cNvSpPr>
            <a:spLocks noGrp="1"/>
          </p:cNvSpPr>
          <p:nvPr>
            <p:ph type="subTitle" idx="1"/>
          </p:nvPr>
        </p:nvSpPr>
        <p:spPr>
          <a:xfrm>
            <a:off x="4834253" y="2792523"/>
            <a:ext cx="4010286" cy="458014"/>
          </a:xfrm>
        </p:spPr>
        <p:txBody>
          <a:bodyPr>
            <a:noAutofit/>
          </a:bodyPr>
          <a:lstStyle>
            <a:lvl1pPr marL="0" indent="0" algn="l">
              <a:lnSpc>
                <a:spcPct val="120000"/>
              </a:lnSpc>
              <a:buNone/>
              <a:defRPr lang="en-US" sz="1200" b="0" i="0" kern="1200" dirty="0">
                <a:solidFill>
                  <a:schemeClr val="tx1"/>
                </a:solidFill>
                <a:latin typeface="+mn-lt"/>
                <a:ea typeface="+mn-ea"/>
                <a:cs typeface="+mn-cs"/>
              </a:defRPr>
            </a:lvl1pPr>
            <a:lvl2pPr marL="342869" indent="0" algn="ctr">
              <a:buNone/>
              <a:defRPr sz="1500"/>
            </a:lvl2pPr>
            <a:lvl3pPr marL="685739" indent="0" algn="ctr">
              <a:buNone/>
              <a:defRPr sz="1350"/>
            </a:lvl3pPr>
            <a:lvl4pPr marL="1028608" indent="0" algn="ctr">
              <a:buNone/>
              <a:defRPr sz="1200"/>
            </a:lvl4pPr>
            <a:lvl5pPr marL="1371477" indent="0" algn="ctr">
              <a:buNone/>
              <a:defRPr sz="1200"/>
            </a:lvl5pPr>
            <a:lvl6pPr marL="1714346"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GB"/>
              <a:t>Click to edit Master subtitle style</a:t>
            </a:r>
            <a:endParaRPr lang="en-US" dirty="0"/>
          </a:p>
        </p:txBody>
      </p:sp>
      <p:sp>
        <p:nvSpPr>
          <p:cNvPr id="2" name="Title 1"/>
          <p:cNvSpPr>
            <a:spLocks noGrp="1"/>
          </p:cNvSpPr>
          <p:nvPr>
            <p:ph type="ctrTitle"/>
          </p:nvPr>
        </p:nvSpPr>
        <p:spPr>
          <a:xfrm>
            <a:off x="4834253" y="1676400"/>
            <a:ext cx="4010286" cy="1066118"/>
          </a:xfrm>
        </p:spPr>
        <p:txBody>
          <a:bodyPr anchor="t" anchorCtr="0">
            <a:noAutofit/>
          </a:bodyPr>
          <a:lstStyle>
            <a:lvl1pPr algn="l">
              <a:defRPr lang="en-US" sz="3200" dirty="0"/>
            </a:lvl1pPr>
          </a:lstStyle>
          <a:p>
            <a:r>
              <a:rPr lang="en-GB"/>
              <a:t>Click to edit Master title style</a:t>
            </a:r>
            <a:endParaRPr lang="en-US" dirty="0"/>
          </a:p>
        </p:txBody>
      </p:sp>
      <p:sp>
        <p:nvSpPr>
          <p:cNvPr id="13" name="Text Placeholder 12">
            <a:extLst>
              <a:ext uri="{FF2B5EF4-FFF2-40B4-BE49-F238E27FC236}">
                <a16:creationId xmlns:a16="http://schemas.microsoft.com/office/drawing/2014/main" id="{80C5DBBC-9216-A345-ABA8-B249FEA53BF4}"/>
              </a:ext>
            </a:extLst>
          </p:cNvPr>
          <p:cNvSpPr>
            <a:spLocks noGrp="1"/>
          </p:cNvSpPr>
          <p:nvPr>
            <p:ph type="body" sz="quarter" idx="10"/>
          </p:nvPr>
        </p:nvSpPr>
        <p:spPr>
          <a:xfrm>
            <a:off x="4833459" y="3499447"/>
            <a:ext cx="4010285" cy="660797"/>
          </a:xfrm>
        </p:spPr>
        <p:txBody>
          <a:bodyPr>
            <a:noAutofit/>
          </a:bodyPr>
          <a:lstStyle>
            <a:lvl1pPr marL="0" indent="0">
              <a:buNone/>
              <a:defRPr sz="1125" b="1" i="0">
                <a:solidFill>
                  <a:schemeClr val="tx1"/>
                </a:solidFill>
                <a:latin typeface="Oracle Sans Semi Bold" panose="020B0503020204020204" pitchFamily="34" charset="0"/>
                <a:cs typeface="Oracle Sans Semi Bold" panose="020B0503020204020204" pitchFamily="34" charset="0"/>
              </a:defRPr>
            </a:lvl1pPr>
            <a:lvl2pPr marL="0" indent="0">
              <a:buNone/>
              <a:defRPr>
                <a:solidFill>
                  <a:schemeClr val="tx1"/>
                </a:solidFill>
              </a:defRPr>
            </a:lvl2pPr>
            <a:lvl3pPr indent="0">
              <a:lnSpc>
                <a:spcPct val="110000"/>
              </a:lnSpc>
              <a:spcBef>
                <a:spcPts val="113"/>
              </a:spcBef>
              <a:buNone/>
              <a:defRPr sz="900"/>
            </a:lvl3pPr>
            <a:lvl4pPr indent="0">
              <a:lnSpc>
                <a:spcPct val="110000"/>
              </a:lnSpc>
              <a:spcBef>
                <a:spcPts val="113"/>
              </a:spcBef>
              <a:buNone/>
              <a:defRPr sz="900"/>
            </a:lvl4pPr>
            <a:lvl5pPr indent="0">
              <a:lnSpc>
                <a:spcPct val="110000"/>
              </a:lnSpc>
              <a:spcBef>
                <a:spcPts val="113"/>
              </a:spcBef>
              <a:buNone/>
              <a:defRPr sz="900"/>
            </a:lvl5pPr>
          </a:lstStyle>
          <a:p>
            <a:pPr lvl="0"/>
            <a:r>
              <a:rPr lang="en-GB"/>
              <a:t>Click to edit Master text styles</a:t>
            </a:r>
          </a:p>
          <a:p>
            <a:pPr lvl="1"/>
            <a:r>
              <a:rPr lang="en-GB"/>
              <a:t>Second level</a:t>
            </a:r>
          </a:p>
        </p:txBody>
      </p:sp>
      <p:sp>
        <p:nvSpPr>
          <p:cNvPr id="12" name="Footer Placeholder 11">
            <a:extLst>
              <a:ext uri="{FF2B5EF4-FFF2-40B4-BE49-F238E27FC236}">
                <a16:creationId xmlns:a16="http://schemas.microsoft.com/office/drawing/2014/main" id="{9393FE48-F33A-C32F-2B95-60C5552492B3}"/>
              </a:ext>
            </a:extLst>
          </p:cNvPr>
          <p:cNvSpPr>
            <a:spLocks noGrp="1"/>
          </p:cNvSpPr>
          <p:nvPr>
            <p:ph type="ftr" sz="quarter" idx="12"/>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4" name="Slide Number Placeholder 13">
            <a:extLst>
              <a:ext uri="{FF2B5EF4-FFF2-40B4-BE49-F238E27FC236}">
                <a16:creationId xmlns:a16="http://schemas.microsoft.com/office/drawing/2014/main" id="{2AA60057-70F6-76F3-758E-DE0822F9BDAF}"/>
              </a:ext>
            </a:extLst>
          </p:cNvPr>
          <p:cNvSpPr>
            <a:spLocks noGrp="1"/>
          </p:cNvSpPr>
          <p:nvPr>
            <p:ph type="sldNum" sz="quarter" idx="13"/>
          </p:nvPr>
        </p:nvSpPr>
        <p:spPr/>
        <p:txBody>
          <a:bodyPr/>
          <a:lstStyle>
            <a:lvl1pPr>
              <a:defRPr>
                <a:solidFill>
                  <a:schemeClr val="tx1"/>
                </a:solidFill>
              </a:defRPr>
            </a:lvl1pPr>
          </a:lstStyle>
          <a:p>
            <a:fld id="{CFF4B978-1D82-7745-80C5-DBABA6B131D3}" type="slidenum">
              <a:rPr lang="en-US" smtClean="0"/>
              <a:pPr/>
              <a:t>‹#›</a:t>
            </a:fld>
            <a:endParaRPr lang="en-US"/>
          </a:p>
        </p:txBody>
      </p:sp>
    </p:spTree>
    <p:extLst>
      <p:ext uri="{BB962C8B-B14F-4D97-AF65-F5344CB8AC3E}">
        <p14:creationId xmlns:p14="http://schemas.microsoft.com/office/powerpoint/2010/main" val="2671265063"/>
      </p:ext>
    </p:extLst>
  </p:cSld>
  <p:clrMapOvr>
    <a:overrideClrMapping bg1="dk1" tx1="lt1" bg2="dk2" tx2="lt2" accent1="accent1" accent2="accent2" accent3="accent3" accent4="accent4" accent5="accent5" accent6="accent6" hlink="hlink" folHlink="folHlink"/>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Layout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458736"/>
      </p:ext>
    </p:extLst>
  </p:cSld>
  <p:clrMapOvr>
    <a:overrideClrMapping bg1="dk1" tx1="lt1" bg2="dk2" tx2="lt2" accent1="accent1" accent2="accent2" accent3="accent3" accent4="accent4" accent5="accent5" accent6="accent6" hlink="hlink" folHlink="folHlink"/>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Note on forward-looking statements and safe harbor slides,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Picture 9" descr="A picture containing pattern, art&#10;&#10;Description automatically generated">
            <a:extLst>
              <a:ext uri="{FF2B5EF4-FFF2-40B4-BE49-F238E27FC236}">
                <a16:creationId xmlns:a16="http://schemas.microsoft.com/office/drawing/2014/main" id="{534EF09E-C2CA-FD5F-1289-787C315909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4936"/>
          <a:stretch/>
        </p:blipFill>
        <p:spPr>
          <a:xfrm>
            <a:off x="7434228" y="0"/>
            <a:ext cx="1709772" cy="950768"/>
          </a:xfrm>
          <a:prstGeom prst="rect">
            <a:avLst/>
          </a:prstGeom>
        </p:spPr>
      </p:pic>
      <p:sp>
        <p:nvSpPr>
          <p:cNvPr id="2" name="TextBox 1">
            <a:extLst>
              <a:ext uri="{FF2B5EF4-FFF2-40B4-BE49-F238E27FC236}">
                <a16:creationId xmlns:a16="http://schemas.microsoft.com/office/drawing/2014/main" id="{0E75E080-75DB-E53D-768F-089976047E5B}"/>
              </a:ext>
            </a:extLst>
          </p:cNvPr>
          <p:cNvSpPr txBox="1"/>
          <p:nvPr userDrawn="1"/>
        </p:nvSpPr>
        <p:spPr>
          <a:xfrm>
            <a:off x="511962" y="1207662"/>
            <a:ext cx="3769901" cy="3401124"/>
          </a:xfrm>
          <a:prstGeom prst="rect">
            <a:avLst/>
          </a:prstGeom>
          <a:noFill/>
        </p:spPr>
        <p:txBody>
          <a:bodyPr wrap="square" rtlCol="0">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000" b="0" i="0" kern="1200" dirty="0">
                <a:solidFill>
                  <a:schemeClr val="tx1"/>
                </a:solidFill>
                <a:latin typeface="Oracle Sans Tab Light" panose="020B0403020204020204" pitchFamily="34" charset="0"/>
                <a:ea typeface="+mn-ea"/>
                <a:cs typeface="Oracle Sans Tab Light" panose="020B04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000" b="0" i="0" kern="1200" dirty="0">
                <a:solidFill>
                  <a:schemeClr val="tx1"/>
                </a:solidFill>
                <a:latin typeface="Oracle Sans Tab Light" panose="020B0403020204020204" pitchFamily="34" charset="0"/>
                <a:ea typeface="+mn-ea"/>
                <a:cs typeface="Oracle Sans Tab Light" panose="020B04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000" b="0" i="0" kern="1200" dirty="0">
                <a:solidFill>
                  <a:schemeClr val="tx1"/>
                </a:solidFill>
                <a:latin typeface="Oracle Sans Tab Light" panose="020B0403020204020204" pitchFamily="34" charset="0"/>
                <a:ea typeface="+mn-ea"/>
                <a:cs typeface="Oracle Sans Tab Light" panose="020B04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000" b="0" i="0" kern="1200" dirty="0">
                <a:solidFill>
                  <a:schemeClr val="tx1"/>
                </a:solidFill>
                <a:latin typeface="Oracle Sans Tab Light" panose="020B0403020204020204" pitchFamily="34" charset="0"/>
                <a:ea typeface="+mn-ea"/>
                <a:cs typeface="Oracle Sans Tab Light" panose="020B0403020204020204" pitchFamily="34" charset="0"/>
              </a:rPr>
              <a:t>Events attended by financial analysts</a:t>
            </a:r>
          </a:p>
          <a:p>
            <a:pPr marL="0" marR="0" lvl="0" indent="0" algn="l" defTabSz="171443" rtl="0" eaLnBrk="1" fontAlgn="auto" latinLnBrk="0" hangingPunct="1">
              <a:lnSpc>
                <a:spcPct val="120000"/>
              </a:lnSpc>
              <a:spcBef>
                <a:spcPts val="0"/>
              </a:spcBef>
              <a:spcAft>
                <a:spcPts val="900"/>
              </a:spcAft>
              <a:buClrTx/>
              <a:buSzTx/>
              <a:buFontTx/>
              <a:buNone/>
              <a:tabLst/>
              <a:defRPr/>
            </a:pPr>
            <a:endParaRPr lang="en-US" sz="1200" b="0" i="0" kern="1200" dirty="0">
              <a:solidFill>
                <a:schemeClr val="tx1"/>
              </a:solidFill>
              <a:latin typeface="+mn-lt"/>
              <a:ea typeface="+mn-ea"/>
              <a:cs typeface="+mn-cs"/>
            </a:endParaRPr>
          </a:p>
        </p:txBody>
      </p:sp>
      <p:sp>
        <p:nvSpPr>
          <p:cNvPr id="4" name="Title 8">
            <a:extLst>
              <a:ext uri="{FF2B5EF4-FFF2-40B4-BE49-F238E27FC236}">
                <a16:creationId xmlns:a16="http://schemas.microsoft.com/office/drawing/2014/main" id="{0C812488-422D-B49B-DABB-121D434050F1}"/>
              </a:ext>
            </a:extLst>
          </p:cNvPr>
          <p:cNvSpPr txBox="1">
            <a:spLocks/>
          </p:cNvSpPr>
          <p:nvPr userDrawn="1"/>
        </p:nvSpPr>
        <p:spPr>
          <a:xfrm>
            <a:off x="569939" y="254681"/>
            <a:ext cx="6742534" cy="696087"/>
          </a:xfrm>
          <a:prstGeom prst="rect">
            <a:avLst/>
          </a:prstGeom>
          <a:ln>
            <a:noFill/>
          </a:ln>
        </p:spPr>
        <p:txBody>
          <a:bodyPr vert="horz" lIns="34290" tIns="17145" rIns="34290" bIns="17145" rtlCol="0" anchor="b">
            <a:noAutofit/>
          </a:bodyPr>
          <a:lstStyle>
            <a:lvl1pPr algn="l" defTabSz="1828637" rtl="0" eaLnBrk="1" latinLnBrk="0" hangingPunct="1">
              <a:lnSpc>
                <a:spcPct val="100000"/>
              </a:lnSpc>
              <a:spcBef>
                <a:spcPct val="0"/>
              </a:spcBef>
              <a:buNone/>
              <a:defRPr sz="6000" b="0" i="0" kern="1200">
                <a:solidFill>
                  <a:schemeClr val="tx1"/>
                </a:solidFill>
                <a:latin typeface="+mj-lt"/>
                <a:ea typeface="+mj-ea"/>
                <a:cs typeface="+mn-cs"/>
              </a:defRPr>
            </a:lvl1pPr>
          </a:lstStyle>
          <a:p>
            <a:r>
              <a:rPr lang="en-US" sz="2200" dirty="0"/>
              <a:t>Forward-Looking statement and Safe harbor slide</a:t>
            </a:r>
          </a:p>
        </p:txBody>
      </p:sp>
      <p:sp>
        <p:nvSpPr>
          <p:cNvPr id="5" name="TextBox 4">
            <a:extLst>
              <a:ext uri="{FF2B5EF4-FFF2-40B4-BE49-F238E27FC236}">
                <a16:creationId xmlns:a16="http://schemas.microsoft.com/office/drawing/2014/main" id="{43B867CF-E6CC-B00C-B727-9021A91EF46C}"/>
              </a:ext>
            </a:extLst>
          </p:cNvPr>
          <p:cNvSpPr txBox="1"/>
          <p:nvPr userDrawn="1"/>
        </p:nvSpPr>
        <p:spPr>
          <a:xfrm>
            <a:off x="4572000" y="1207662"/>
            <a:ext cx="3456333" cy="2933047"/>
          </a:xfrm>
          <a:prstGeom prst="rect">
            <a:avLst/>
          </a:prstGeom>
          <a:noFill/>
        </p:spPr>
        <p:txBody>
          <a:bodyPr wrap="square" rtlCol="0">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1" i="0" kern="1200" dirty="0">
                <a:solidFill>
                  <a:schemeClr val="accent6"/>
                </a:solidFill>
                <a:latin typeface="+mn-lt"/>
                <a:ea typeface="+mn-ea"/>
                <a:cs typeface="+mn-cs"/>
              </a:rPr>
              <a:t>If the presentation does not pertain to any one of the above, the Forward-Looking statement and Safe harbor slides can be left out entirely and should be deleted</a:t>
            </a:r>
          </a:p>
          <a:p>
            <a:pPr marL="0" marR="0" lvl="0" indent="0" algn="l" defTabSz="171443" rtl="0" eaLnBrk="1" fontAlgn="auto" latinLnBrk="0" hangingPunct="1">
              <a:lnSpc>
                <a:spcPct val="120000"/>
              </a:lnSpc>
              <a:spcBef>
                <a:spcPts val="0"/>
              </a:spcBef>
              <a:spcAft>
                <a:spcPts val="0"/>
              </a:spcAft>
              <a:buClrTx/>
              <a:buSzTx/>
              <a:buFontTx/>
              <a:buNone/>
              <a:tabLst/>
              <a:defRPr/>
            </a:pPr>
            <a:endParaRPr lang="en-US" sz="1400" b="0" i="0" dirty="0">
              <a:solidFill>
                <a:schemeClr val="tx1"/>
              </a:solidFill>
              <a:latin typeface="+mn-lt"/>
              <a:cs typeface="+mn-cs"/>
            </a:endParaRPr>
          </a:p>
        </p:txBody>
      </p:sp>
      <p:sp>
        <p:nvSpPr>
          <p:cNvPr id="6" name="Footer Placeholder 5">
            <a:extLst>
              <a:ext uri="{FF2B5EF4-FFF2-40B4-BE49-F238E27FC236}">
                <a16:creationId xmlns:a16="http://schemas.microsoft.com/office/drawing/2014/main" id="{7009EBB5-2DC4-3837-70E0-E2213E3A8BA8}"/>
              </a:ext>
            </a:extLst>
          </p:cNvPr>
          <p:cNvSpPr txBox="1"/>
          <p:nvPr userDrawn="1"/>
        </p:nvSpPr>
        <p:spPr>
          <a:xfrm>
            <a:off x="612802" y="4616886"/>
            <a:ext cx="6904939" cy="234250"/>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9" name="Footer Placeholder 3">
            <a:extLst>
              <a:ext uri="{FF2B5EF4-FFF2-40B4-BE49-F238E27FC236}">
                <a16:creationId xmlns:a16="http://schemas.microsoft.com/office/drawing/2014/main" id="{C391226E-6D25-49D0-719F-6F49EFF29552}"/>
              </a:ext>
            </a:extLst>
          </p:cNvPr>
          <p:cNvSpPr>
            <a:spLocks noGrp="1"/>
          </p:cNvSpPr>
          <p:nvPr>
            <p:ph type="ftr" sz="quarter" idx="3"/>
          </p:nvPr>
        </p:nvSpPr>
        <p:spPr>
          <a:xfrm>
            <a:off x="529290" y="4869657"/>
            <a:ext cx="3769900" cy="273844"/>
          </a:xfrm>
          <a:prstGeom prst="rect">
            <a:avLst/>
          </a:prstGeom>
        </p:spPr>
        <p:txBody>
          <a:bodyPr vert="horz" lIns="91440" tIns="45720" rIns="91440" bIns="45720" rtlCol="0" anchor="ctr"/>
          <a:lstStyle>
            <a:lvl1pPr algn="l">
              <a:defRPr sz="525" b="0" i="0">
                <a:solidFill>
                  <a:schemeClr val="tx1"/>
                </a:solidFill>
                <a:latin typeface="+mn-lt"/>
                <a:cs typeface="+mn-cs"/>
              </a:defRPr>
            </a:lvl1pPr>
          </a:lstStyle>
          <a:p>
            <a:r>
              <a:rPr lang="en-US" dirty="0">
                <a:sym typeface="Symbol" pitchFamily="2" charset="2"/>
              </a:rPr>
              <a:t>        Copyright © 2024, Oracle and/or its affiliates</a:t>
            </a:r>
            <a:endParaRPr lang="en-CA" dirty="0"/>
          </a:p>
        </p:txBody>
      </p:sp>
      <p:sp>
        <p:nvSpPr>
          <p:cNvPr id="14" name="Slide Number Placeholder 5">
            <a:extLst>
              <a:ext uri="{FF2B5EF4-FFF2-40B4-BE49-F238E27FC236}">
                <a16:creationId xmlns:a16="http://schemas.microsoft.com/office/drawing/2014/main" id="{AF2A6110-1388-8BDA-C18F-7D3A7A2C6EB0}"/>
              </a:ext>
            </a:extLst>
          </p:cNvPr>
          <p:cNvSpPr>
            <a:spLocks noGrp="1"/>
          </p:cNvSpPr>
          <p:nvPr>
            <p:ph type="sldNum" sz="quarter" idx="4"/>
          </p:nvPr>
        </p:nvSpPr>
        <p:spPr>
          <a:xfrm>
            <a:off x="195597" y="4869657"/>
            <a:ext cx="326888" cy="273844"/>
          </a:xfrm>
          <a:prstGeom prst="rect">
            <a:avLst/>
          </a:prstGeom>
        </p:spPr>
        <p:txBody>
          <a:bodyPr vert="horz" lIns="91440" tIns="45720" rIns="91440" bIns="45720" rtlCol="0" anchor="ctr"/>
          <a:lstStyle>
            <a:lvl1pPr algn="l">
              <a:defRPr lang="en-US" sz="600" smtClean="0">
                <a:latin typeface="+mn-lt"/>
              </a:defRPr>
            </a:lvl1pPr>
          </a:lstStyle>
          <a:p>
            <a:fld id="{CFF4B978-1D82-7745-80C5-DBABA6B131D3}" type="slidenum">
              <a:rPr lang="en-US" smtClean="0"/>
              <a:pPr/>
              <a:t>‹#›</a:t>
            </a:fld>
            <a:endParaRPr lang="en-US" dirty="0"/>
          </a:p>
        </p:txBody>
      </p:sp>
    </p:spTree>
    <p:extLst>
      <p:ext uri="{BB962C8B-B14F-4D97-AF65-F5344CB8AC3E}">
        <p14:creationId xmlns:p14="http://schemas.microsoft.com/office/powerpoint/2010/main" val="4153394573"/>
      </p:ext>
    </p:extLst>
  </p:cSld>
  <p:clrMapOvr>
    <a:overrideClrMapping bg1="dk1" tx1="lt1" bg2="dk2" tx2="lt2" accent1="accent1" accent2="accent2" accent3="accent3" accent4="accent4" accent5="accent5" accent6="accent6" hlink="hlink" folHlink="folHlink"/>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Forward-looking ststement,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8D7AF6-D26C-34A9-3520-5238F174139E}"/>
              </a:ext>
            </a:extLst>
          </p:cNvPr>
          <p:cNvGrpSpPr/>
          <p:nvPr userDrawn="1"/>
        </p:nvGrpSpPr>
        <p:grpSpPr>
          <a:xfrm rot="10800000">
            <a:off x="-1" y="0"/>
            <a:ext cx="2331939" cy="464609"/>
            <a:chOff x="6830223" y="11582403"/>
            <a:chExt cx="10708147" cy="2133599"/>
          </a:xfrm>
        </p:grpSpPr>
        <p:pic>
          <p:nvPicPr>
            <p:cNvPr id="9" name="Picture 8">
              <a:extLst>
                <a:ext uri="{FF2B5EF4-FFF2-40B4-BE49-F238E27FC236}">
                  <a16:creationId xmlns:a16="http://schemas.microsoft.com/office/drawing/2014/main" id="{DADA576A-956F-3F73-D532-D37787FBD1B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5400000">
              <a:off x="9316966" y="9095660"/>
              <a:ext cx="2133599" cy="7107086"/>
            </a:xfrm>
            <a:prstGeom prst="rect">
              <a:avLst/>
            </a:prstGeom>
          </p:spPr>
        </p:pic>
        <p:pic>
          <p:nvPicPr>
            <p:cNvPr id="11" name="Picture 10" descr="A picture containing creativity, art&#10;&#10;Description automatically generated">
              <a:extLst>
                <a:ext uri="{FF2B5EF4-FFF2-40B4-BE49-F238E27FC236}">
                  <a16:creationId xmlns:a16="http://schemas.microsoft.com/office/drawing/2014/main" id="{6E29CE9A-C9EA-117D-7EDC-8B2095CCD57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040869" y="11582405"/>
              <a:ext cx="6497501" cy="2133597"/>
            </a:xfrm>
            <a:prstGeom prst="rect">
              <a:avLst/>
            </a:prstGeom>
          </p:spPr>
        </p:pic>
      </p:grpSp>
      <p:sp>
        <p:nvSpPr>
          <p:cNvPr id="2" name="TextBox 1">
            <a:extLst>
              <a:ext uri="{FF2B5EF4-FFF2-40B4-BE49-F238E27FC236}">
                <a16:creationId xmlns:a16="http://schemas.microsoft.com/office/drawing/2014/main" id="{5EEDEEF1-1FEA-C13E-6118-73E7413E4E7F}"/>
              </a:ext>
            </a:extLst>
          </p:cNvPr>
          <p:cNvSpPr txBox="1"/>
          <p:nvPr userDrawn="1"/>
        </p:nvSpPr>
        <p:spPr>
          <a:xfrm>
            <a:off x="545409" y="1207662"/>
            <a:ext cx="8314859" cy="3344505"/>
          </a:xfrm>
          <a:prstGeom prst="rect">
            <a:avLst/>
          </a:prstGeom>
          <a:noFill/>
        </p:spPr>
        <p:txBody>
          <a:bodyPr wrap="square" rtlCol="0">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100" b="0" i="0" kern="1200" dirty="0">
                <a:solidFill>
                  <a:schemeClr val="tx1"/>
                </a:solidFill>
                <a:latin typeface="+mn-lt"/>
                <a:ea typeface="+mn-ea"/>
                <a:cs typeface="+mn-cs"/>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100" b="0" i="0" kern="1200" dirty="0">
                <a:solidFill>
                  <a:schemeClr val="tx1"/>
                </a:solidFill>
                <a:latin typeface="+mn-lt"/>
                <a:ea typeface="+mn-ea"/>
                <a:cs typeface="+mn-cs"/>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100" b="0" i="0" kern="1200" dirty="0" err="1">
                <a:solidFill>
                  <a:schemeClr val="tx1"/>
                </a:solidFill>
                <a:latin typeface="+mn-lt"/>
                <a:ea typeface="+mn-ea"/>
                <a:cs typeface="+mn-cs"/>
              </a:rPr>
              <a:t>www.oracle.com</a:t>
            </a:r>
            <a:r>
              <a:rPr lang="en-US" sz="1100" b="0" i="0" kern="1200" dirty="0">
                <a:solidFill>
                  <a:schemeClr val="tx1"/>
                </a:solidFill>
                <a:latin typeface="+mn-lt"/>
                <a:ea typeface="+mn-ea"/>
                <a:cs typeface="+mn-cs"/>
              </a:rPr>
              <a:t>/investor. All information in this presentation is current as of September 2024 and Oracle undertakes no duty to update any statement in light of new information or future events.</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100" b="0" i="0" kern="1200" dirty="0">
                <a:solidFill>
                  <a:schemeClr val="tx1"/>
                </a:solidFill>
                <a:latin typeface="+mn-lt"/>
                <a:ea typeface="+mn-ea"/>
                <a:cs typeface="+mn-cs"/>
              </a:rPr>
              <a:t>Some regulatory certifications or registrations to products or services referenced herein are held by Cerner Corporation. Cerner Corporation is a wholly owned subsidiary of Oracle. Cerner Corporation is an ONC-certified health IT developer and a registered medical device manufacturer in the United States and other jurisdictions worldwide. </a:t>
            </a:r>
          </a:p>
          <a:p>
            <a:pPr marL="0" marR="0" lvl="0" indent="0" algn="l" defTabSz="171443" rtl="0" eaLnBrk="1" fontAlgn="auto" latinLnBrk="0" hangingPunct="1">
              <a:lnSpc>
                <a:spcPct val="120000"/>
              </a:lnSpc>
              <a:spcBef>
                <a:spcPts val="0"/>
              </a:spcBef>
              <a:spcAft>
                <a:spcPts val="0"/>
              </a:spcAft>
              <a:buClrTx/>
              <a:buSzTx/>
              <a:buFontTx/>
              <a:buNone/>
              <a:tabLst/>
              <a:defRPr/>
            </a:pPr>
            <a:endParaRPr lang="en-US" sz="1400" b="0" i="0" dirty="0">
              <a:solidFill>
                <a:schemeClr val="tx1"/>
              </a:solidFill>
              <a:latin typeface="+mn-lt"/>
              <a:cs typeface="+mn-cs"/>
            </a:endParaRPr>
          </a:p>
        </p:txBody>
      </p:sp>
      <p:sp>
        <p:nvSpPr>
          <p:cNvPr id="3" name="Title 8">
            <a:extLst>
              <a:ext uri="{FF2B5EF4-FFF2-40B4-BE49-F238E27FC236}">
                <a16:creationId xmlns:a16="http://schemas.microsoft.com/office/drawing/2014/main" id="{BC4FF2AA-4004-A7A3-6ADD-71EEB49882DE}"/>
              </a:ext>
            </a:extLst>
          </p:cNvPr>
          <p:cNvSpPr txBox="1">
            <a:spLocks/>
          </p:cNvSpPr>
          <p:nvPr userDrawn="1"/>
        </p:nvSpPr>
        <p:spPr>
          <a:xfrm>
            <a:off x="564461" y="254681"/>
            <a:ext cx="6266807" cy="696087"/>
          </a:xfrm>
          <a:prstGeom prst="rect">
            <a:avLst/>
          </a:prstGeom>
          <a:ln>
            <a:noFill/>
          </a:ln>
        </p:spPr>
        <p:txBody>
          <a:bodyPr vert="horz" lIns="34290" tIns="17145" rIns="34290" bIns="17145" rtlCol="0" anchor="b">
            <a:noAutofit/>
          </a:bodyPr>
          <a:lstStyle>
            <a:lvl1pPr algn="l" defTabSz="1828637" rtl="0" eaLnBrk="1" latinLnBrk="0" hangingPunct="1">
              <a:lnSpc>
                <a:spcPct val="100000"/>
              </a:lnSpc>
              <a:spcBef>
                <a:spcPct val="0"/>
              </a:spcBef>
              <a:buNone/>
              <a:defRPr sz="6000" b="0" i="0" kern="1200">
                <a:solidFill>
                  <a:schemeClr val="tx1"/>
                </a:solidFill>
                <a:latin typeface="+mj-lt"/>
                <a:ea typeface="+mj-ea"/>
                <a:cs typeface="+mn-cs"/>
              </a:defRPr>
            </a:lvl1pPr>
          </a:lstStyle>
          <a:p>
            <a:r>
              <a:rPr lang="en-US" sz="2200" dirty="0"/>
              <a:t>Forward-looking statements</a:t>
            </a:r>
          </a:p>
        </p:txBody>
      </p:sp>
      <p:sp>
        <p:nvSpPr>
          <p:cNvPr id="5" name="Footer Placeholder 3">
            <a:extLst>
              <a:ext uri="{FF2B5EF4-FFF2-40B4-BE49-F238E27FC236}">
                <a16:creationId xmlns:a16="http://schemas.microsoft.com/office/drawing/2014/main" id="{26D2C34E-4C98-C19C-D9A6-78F7CEEC1AF2}"/>
              </a:ext>
            </a:extLst>
          </p:cNvPr>
          <p:cNvSpPr>
            <a:spLocks noGrp="1"/>
          </p:cNvSpPr>
          <p:nvPr>
            <p:ph type="ftr" sz="quarter" idx="3"/>
          </p:nvPr>
        </p:nvSpPr>
        <p:spPr>
          <a:xfrm>
            <a:off x="529290" y="4869657"/>
            <a:ext cx="3769900" cy="273844"/>
          </a:xfrm>
          <a:prstGeom prst="rect">
            <a:avLst/>
          </a:prstGeom>
        </p:spPr>
        <p:txBody>
          <a:bodyPr vert="horz" lIns="91440" tIns="45720" rIns="91440" bIns="45720" rtlCol="0" anchor="ctr"/>
          <a:lstStyle>
            <a:lvl1pPr algn="l">
              <a:defRPr sz="525" b="0" i="0">
                <a:solidFill>
                  <a:schemeClr val="tx1"/>
                </a:solidFill>
                <a:latin typeface="+mn-lt"/>
                <a:cs typeface="+mn-cs"/>
              </a:defRPr>
            </a:lvl1pPr>
          </a:lstStyle>
          <a:p>
            <a:r>
              <a:rPr lang="en-US" dirty="0">
                <a:sym typeface="Symbol" pitchFamily="2" charset="2"/>
              </a:rPr>
              <a:t>        Copyright © 2024, Oracle and/or its affiliates</a:t>
            </a:r>
            <a:endParaRPr lang="en-CA" dirty="0"/>
          </a:p>
        </p:txBody>
      </p:sp>
      <p:sp>
        <p:nvSpPr>
          <p:cNvPr id="10" name="Slide Number Placeholder 5">
            <a:extLst>
              <a:ext uri="{FF2B5EF4-FFF2-40B4-BE49-F238E27FC236}">
                <a16:creationId xmlns:a16="http://schemas.microsoft.com/office/drawing/2014/main" id="{67B6984A-D449-84DC-3CA4-21DFFC871C90}"/>
              </a:ext>
            </a:extLst>
          </p:cNvPr>
          <p:cNvSpPr>
            <a:spLocks noGrp="1"/>
          </p:cNvSpPr>
          <p:nvPr>
            <p:ph type="sldNum" sz="quarter" idx="4"/>
          </p:nvPr>
        </p:nvSpPr>
        <p:spPr>
          <a:xfrm>
            <a:off x="195597" y="4869657"/>
            <a:ext cx="326888" cy="273844"/>
          </a:xfrm>
          <a:prstGeom prst="rect">
            <a:avLst/>
          </a:prstGeom>
        </p:spPr>
        <p:txBody>
          <a:bodyPr vert="horz" lIns="91440" tIns="45720" rIns="91440" bIns="45720" rtlCol="0" anchor="ctr"/>
          <a:lstStyle>
            <a:lvl1pPr algn="l">
              <a:defRPr lang="en-US" sz="600" smtClean="0">
                <a:latin typeface="+mn-lt"/>
              </a:defRPr>
            </a:lvl1pPr>
          </a:lstStyle>
          <a:p>
            <a:fld id="{CFF4B978-1D82-7745-80C5-DBABA6B131D3}" type="slidenum">
              <a:rPr lang="en-US" smtClean="0"/>
              <a:pPr/>
              <a:t>‹#›</a:t>
            </a:fld>
            <a:endParaRPr lang="en-US" dirty="0"/>
          </a:p>
        </p:txBody>
      </p:sp>
      <p:sp>
        <p:nvSpPr>
          <p:cNvPr id="14" name="Footer Placeholder 5">
            <a:extLst>
              <a:ext uri="{FF2B5EF4-FFF2-40B4-BE49-F238E27FC236}">
                <a16:creationId xmlns:a16="http://schemas.microsoft.com/office/drawing/2014/main" id="{66CEEC29-B5F9-C673-B9C2-FBDB57604E51}"/>
              </a:ext>
            </a:extLst>
          </p:cNvPr>
          <p:cNvSpPr txBox="1"/>
          <p:nvPr userDrawn="1"/>
        </p:nvSpPr>
        <p:spPr>
          <a:xfrm>
            <a:off x="612802" y="4616886"/>
            <a:ext cx="6904939" cy="234250"/>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Tree>
    <p:extLst>
      <p:ext uri="{BB962C8B-B14F-4D97-AF65-F5344CB8AC3E}">
        <p14:creationId xmlns:p14="http://schemas.microsoft.com/office/powerpoint/2010/main" val="265109703"/>
      </p:ext>
    </p:extLst>
  </p:cSld>
  <p:clrMapOvr>
    <a:overrideClrMapping bg1="dk1" tx1="lt1" bg2="dk2" tx2="lt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afe harbor statement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graphics, art, design, pattern&#10;&#10;Description automatically generated">
            <a:extLst>
              <a:ext uri="{FF2B5EF4-FFF2-40B4-BE49-F238E27FC236}">
                <a16:creationId xmlns:a16="http://schemas.microsoft.com/office/drawing/2014/main" id="{86713CFD-A127-2C39-4664-CAD697A2CD1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438653" y="2347953"/>
            <a:ext cx="705347" cy="2402086"/>
          </a:xfrm>
          <a:prstGeom prst="rect">
            <a:avLst/>
          </a:prstGeom>
        </p:spPr>
      </p:pic>
      <p:pic>
        <p:nvPicPr>
          <p:cNvPr id="9" name="Picture 8" descr="A picture containing creativity, art, design, illustration&#10;&#10;Description automatically generated">
            <a:extLst>
              <a:ext uri="{FF2B5EF4-FFF2-40B4-BE49-F238E27FC236}">
                <a16:creationId xmlns:a16="http://schemas.microsoft.com/office/drawing/2014/main" id="{D3454F57-D02D-8CF8-AA99-0DB4260AD49F}"/>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6264024" y="0"/>
            <a:ext cx="2879976" cy="3921919"/>
          </a:xfrm>
          <a:prstGeom prst="rect">
            <a:avLst/>
          </a:prstGeom>
        </p:spPr>
      </p:pic>
      <p:sp>
        <p:nvSpPr>
          <p:cNvPr id="3" name="TextBox 2">
            <a:extLst>
              <a:ext uri="{FF2B5EF4-FFF2-40B4-BE49-F238E27FC236}">
                <a16:creationId xmlns:a16="http://schemas.microsoft.com/office/drawing/2014/main" id="{20FBFDC4-0210-EB4B-AAC3-01ACBE41FAB7}"/>
              </a:ext>
            </a:extLst>
          </p:cNvPr>
          <p:cNvSpPr txBox="1"/>
          <p:nvPr userDrawn="1"/>
        </p:nvSpPr>
        <p:spPr>
          <a:xfrm>
            <a:off x="529290" y="1207663"/>
            <a:ext cx="5901758" cy="2406749"/>
          </a:xfrm>
          <a:prstGeom prst="rect">
            <a:avLst/>
          </a:prstGeom>
          <a:noFill/>
        </p:spPr>
        <p:txBody>
          <a:bodyPr wrap="square" rtlCol="0">
            <a:spAutoFit/>
          </a:bodyPr>
          <a:lstStyle/>
          <a:p>
            <a:pPr marL="0" marR="0" lvl="0" indent="0" algn="l" defTabSz="171443" rtl="0" eaLnBrk="1" fontAlgn="auto" latinLnBrk="0" hangingPunct="1">
              <a:lnSpc>
                <a:spcPct val="120000"/>
              </a:lnSpc>
              <a:spcBef>
                <a:spcPts val="0"/>
              </a:spcBef>
              <a:spcAft>
                <a:spcPts val="0"/>
              </a:spcAft>
              <a:buClrTx/>
              <a:buSzTx/>
              <a:buFontTx/>
              <a:buNone/>
              <a:tabLst/>
              <a:defRPr/>
            </a:pPr>
            <a:r>
              <a:rPr lang="en-US" sz="1575"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6" name="Title 8">
            <a:extLst>
              <a:ext uri="{FF2B5EF4-FFF2-40B4-BE49-F238E27FC236}">
                <a16:creationId xmlns:a16="http://schemas.microsoft.com/office/drawing/2014/main" id="{2C430F2B-E878-00D8-3C11-F4EA71BB14A2}"/>
              </a:ext>
            </a:extLst>
          </p:cNvPr>
          <p:cNvSpPr txBox="1">
            <a:spLocks/>
          </p:cNvSpPr>
          <p:nvPr userDrawn="1"/>
        </p:nvSpPr>
        <p:spPr>
          <a:xfrm>
            <a:off x="601465" y="254681"/>
            <a:ext cx="6266807" cy="696087"/>
          </a:xfrm>
          <a:prstGeom prst="rect">
            <a:avLst/>
          </a:prstGeom>
          <a:ln>
            <a:noFill/>
          </a:ln>
        </p:spPr>
        <p:txBody>
          <a:bodyPr vert="horz" lIns="34290" tIns="17145" rIns="34290" bIns="17145" rtlCol="0" anchor="b">
            <a:noAutofit/>
          </a:bodyPr>
          <a:lstStyle>
            <a:lvl1pPr algn="l" defTabSz="1828637" rtl="0" eaLnBrk="1" latinLnBrk="0" hangingPunct="1">
              <a:lnSpc>
                <a:spcPct val="100000"/>
              </a:lnSpc>
              <a:spcBef>
                <a:spcPct val="0"/>
              </a:spcBef>
              <a:buNone/>
              <a:defRPr sz="6000" b="0" i="0" kern="1200">
                <a:solidFill>
                  <a:schemeClr val="tx1"/>
                </a:solidFill>
                <a:latin typeface="+mj-lt"/>
                <a:ea typeface="+mj-ea"/>
                <a:cs typeface="+mn-cs"/>
              </a:defRPr>
            </a:lvl1pPr>
          </a:lstStyle>
          <a:p>
            <a:r>
              <a:rPr lang="en-US" sz="2200" dirty="0"/>
              <a:t>Safe harbor statement</a:t>
            </a:r>
          </a:p>
        </p:txBody>
      </p:sp>
      <p:sp>
        <p:nvSpPr>
          <p:cNvPr id="12" name="Footer Placeholder 3">
            <a:extLst>
              <a:ext uri="{FF2B5EF4-FFF2-40B4-BE49-F238E27FC236}">
                <a16:creationId xmlns:a16="http://schemas.microsoft.com/office/drawing/2014/main" id="{91E647F5-2060-2F35-3C91-E435B909CBB1}"/>
              </a:ext>
            </a:extLst>
          </p:cNvPr>
          <p:cNvSpPr>
            <a:spLocks noGrp="1"/>
          </p:cNvSpPr>
          <p:nvPr>
            <p:ph type="ftr" sz="quarter" idx="3"/>
          </p:nvPr>
        </p:nvSpPr>
        <p:spPr>
          <a:xfrm>
            <a:off x="529290" y="4869657"/>
            <a:ext cx="3769900" cy="273844"/>
          </a:xfrm>
          <a:prstGeom prst="rect">
            <a:avLst/>
          </a:prstGeom>
        </p:spPr>
        <p:txBody>
          <a:bodyPr vert="horz" lIns="91440" tIns="45720" rIns="91440" bIns="45720" rtlCol="0" anchor="ctr"/>
          <a:lstStyle>
            <a:lvl1pPr algn="l">
              <a:defRPr sz="525" b="0" i="0">
                <a:solidFill>
                  <a:schemeClr val="tx1"/>
                </a:solidFill>
                <a:latin typeface="+mn-lt"/>
                <a:cs typeface="+mn-cs"/>
              </a:defRPr>
            </a:lvl1pPr>
          </a:lstStyle>
          <a:p>
            <a:r>
              <a:rPr lang="en-US" dirty="0">
                <a:sym typeface="Symbol" pitchFamily="2" charset="2"/>
              </a:rPr>
              <a:t>        Copyright © 2024, Oracle and/or its affiliates</a:t>
            </a:r>
            <a:endParaRPr lang="en-CA" dirty="0"/>
          </a:p>
        </p:txBody>
      </p:sp>
      <p:sp>
        <p:nvSpPr>
          <p:cNvPr id="13" name="Slide Number Placeholder 5">
            <a:extLst>
              <a:ext uri="{FF2B5EF4-FFF2-40B4-BE49-F238E27FC236}">
                <a16:creationId xmlns:a16="http://schemas.microsoft.com/office/drawing/2014/main" id="{E270B5D9-F113-663E-1092-85305E0A801E}"/>
              </a:ext>
            </a:extLst>
          </p:cNvPr>
          <p:cNvSpPr>
            <a:spLocks noGrp="1"/>
          </p:cNvSpPr>
          <p:nvPr>
            <p:ph type="sldNum" sz="quarter" idx="4"/>
          </p:nvPr>
        </p:nvSpPr>
        <p:spPr>
          <a:xfrm>
            <a:off x="195597" y="4869657"/>
            <a:ext cx="326888" cy="273844"/>
          </a:xfrm>
          <a:prstGeom prst="rect">
            <a:avLst/>
          </a:prstGeom>
        </p:spPr>
        <p:txBody>
          <a:bodyPr vert="horz" lIns="91440" tIns="45720" rIns="91440" bIns="45720" rtlCol="0" anchor="ctr"/>
          <a:lstStyle>
            <a:lvl1pPr algn="l">
              <a:defRPr lang="en-US" sz="600" smtClean="0">
                <a:latin typeface="+mn-lt"/>
              </a:defRPr>
            </a:lvl1pPr>
          </a:lstStyle>
          <a:p>
            <a:fld id="{CFF4B978-1D82-7745-80C5-DBABA6B131D3}" type="slidenum">
              <a:rPr lang="en-US" smtClean="0"/>
              <a:pPr/>
              <a:t>‹#›</a:t>
            </a:fld>
            <a:endParaRPr lang="en-US" dirty="0"/>
          </a:p>
        </p:txBody>
      </p:sp>
      <p:sp>
        <p:nvSpPr>
          <p:cNvPr id="2" name="Footer Placeholder 5">
            <a:extLst>
              <a:ext uri="{FF2B5EF4-FFF2-40B4-BE49-F238E27FC236}">
                <a16:creationId xmlns:a16="http://schemas.microsoft.com/office/drawing/2014/main" id="{22D15DEB-060F-C6C4-78BA-AD3DF5748AB7}"/>
              </a:ext>
            </a:extLst>
          </p:cNvPr>
          <p:cNvSpPr txBox="1"/>
          <p:nvPr userDrawn="1"/>
        </p:nvSpPr>
        <p:spPr>
          <a:xfrm>
            <a:off x="612802" y="4616886"/>
            <a:ext cx="6904939" cy="234250"/>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Tree>
    <p:extLst>
      <p:ext uri="{BB962C8B-B14F-4D97-AF65-F5344CB8AC3E}">
        <p14:creationId xmlns:p14="http://schemas.microsoft.com/office/powerpoint/2010/main" val="2738350344"/>
      </p:ext>
    </p:extLst>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go Wall 10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514383" y="1230517"/>
            <a:ext cx="2216335" cy="228600"/>
          </a:xfrm>
        </p:spPr>
        <p:txBody>
          <a:bodyPr>
            <a:noAutofit/>
          </a:bodyPr>
          <a:lstStyle>
            <a:lvl1pPr marL="0" indent="0">
              <a:buNone/>
              <a:defRPr sz="750" b="0" i="0" cap="none" spc="75" baseline="0">
                <a:solidFill>
                  <a:schemeClr val="tx1"/>
                </a:solidFill>
                <a:latin typeface="Oracle Sans Semi Bold" panose="020B0503020204020204" pitchFamily="34" charset="0"/>
                <a:cs typeface="Oracle Sans Semi Bold" panose="020B05030202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4" name="Picture Placeholder 3">
            <a:extLst>
              <a:ext uri="{FF2B5EF4-FFF2-40B4-BE49-F238E27FC236}">
                <a16:creationId xmlns:a16="http://schemas.microsoft.com/office/drawing/2014/main" id="{ECBDB8C2-1B26-2719-B893-51867E386F93}"/>
              </a:ext>
            </a:extLst>
          </p:cNvPr>
          <p:cNvSpPr>
            <a:spLocks noGrp="1"/>
          </p:cNvSpPr>
          <p:nvPr>
            <p:ph type="pic" sz="quarter" idx="28"/>
          </p:nvPr>
        </p:nvSpPr>
        <p:spPr>
          <a:xfrm>
            <a:off x="517361"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dirty="0"/>
          </a:p>
        </p:txBody>
      </p:sp>
      <p:sp>
        <p:nvSpPr>
          <p:cNvPr id="28" name="Picture Placeholder 3">
            <a:extLst>
              <a:ext uri="{FF2B5EF4-FFF2-40B4-BE49-F238E27FC236}">
                <a16:creationId xmlns:a16="http://schemas.microsoft.com/office/drawing/2014/main" id="{687F6D29-CAD5-5216-A7ED-BFCF7587BAA7}"/>
              </a:ext>
            </a:extLst>
          </p:cNvPr>
          <p:cNvSpPr>
            <a:spLocks noGrp="1"/>
          </p:cNvSpPr>
          <p:nvPr>
            <p:ph type="pic" sz="quarter" idx="29"/>
          </p:nvPr>
        </p:nvSpPr>
        <p:spPr>
          <a:xfrm>
            <a:off x="2135526"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29" name="Picture Placeholder 3">
            <a:extLst>
              <a:ext uri="{FF2B5EF4-FFF2-40B4-BE49-F238E27FC236}">
                <a16:creationId xmlns:a16="http://schemas.microsoft.com/office/drawing/2014/main" id="{9FFBAC28-5147-6B39-DB3A-9A7732D53353}"/>
              </a:ext>
            </a:extLst>
          </p:cNvPr>
          <p:cNvSpPr>
            <a:spLocks noGrp="1"/>
          </p:cNvSpPr>
          <p:nvPr>
            <p:ph type="pic" sz="quarter" idx="30"/>
          </p:nvPr>
        </p:nvSpPr>
        <p:spPr>
          <a:xfrm>
            <a:off x="3753690"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30" name="Picture Placeholder 3">
            <a:extLst>
              <a:ext uri="{FF2B5EF4-FFF2-40B4-BE49-F238E27FC236}">
                <a16:creationId xmlns:a16="http://schemas.microsoft.com/office/drawing/2014/main" id="{D0BB7290-BC7E-548A-14B0-1AC54E91DE73}"/>
              </a:ext>
            </a:extLst>
          </p:cNvPr>
          <p:cNvSpPr>
            <a:spLocks noGrp="1"/>
          </p:cNvSpPr>
          <p:nvPr>
            <p:ph type="pic" sz="quarter" idx="31"/>
          </p:nvPr>
        </p:nvSpPr>
        <p:spPr>
          <a:xfrm>
            <a:off x="5371855"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31" name="Picture Placeholder 3">
            <a:extLst>
              <a:ext uri="{FF2B5EF4-FFF2-40B4-BE49-F238E27FC236}">
                <a16:creationId xmlns:a16="http://schemas.microsoft.com/office/drawing/2014/main" id="{0E680EAD-1C78-FF7B-C8FA-6CD8AE32C04B}"/>
              </a:ext>
            </a:extLst>
          </p:cNvPr>
          <p:cNvSpPr>
            <a:spLocks noGrp="1"/>
          </p:cNvSpPr>
          <p:nvPr>
            <p:ph type="pic" sz="quarter" idx="32"/>
          </p:nvPr>
        </p:nvSpPr>
        <p:spPr>
          <a:xfrm>
            <a:off x="6990020"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2" name="Picture Placeholder 3">
            <a:extLst>
              <a:ext uri="{FF2B5EF4-FFF2-40B4-BE49-F238E27FC236}">
                <a16:creationId xmlns:a16="http://schemas.microsoft.com/office/drawing/2014/main" id="{E7DB89CA-030F-647C-3A3C-BAD744E67595}"/>
              </a:ext>
            </a:extLst>
          </p:cNvPr>
          <p:cNvSpPr>
            <a:spLocks noGrp="1"/>
          </p:cNvSpPr>
          <p:nvPr>
            <p:ph type="pic" sz="quarter" idx="33"/>
          </p:nvPr>
        </p:nvSpPr>
        <p:spPr>
          <a:xfrm>
            <a:off x="517361"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3" name="Picture Placeholder 3">
            <a:extLst>
              <a:ext uri="{FF2B5EF4-FFF2-40B4-BE49-F238E27FC236}">
                <a16:creationId xmlns:a16="http://schemas.microsoft.com/office/drawing/2014/main" id="{B2BA326C-DF3A-CFEA-051A-D12F36AABB08}"/>
              </a:ext>
            </a:extLst>
          </p:cNvPr>
          <p:cNvSpPr>
            <a:spLocks noGrp="1"/>
          </p:cNvSpPr>
          <p:nvPr>
            <p:ph type="pic" sz="quarter" idx="34"/>
          </p:nvPr>
        </p:nvSpPr>
        <p:spPr>
          <a:xfrm>
            <a:off x="2135526"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4" name="Picture Placeholder 3">
            <a:extLst>
              <a:ext uri="{FF2B5EF4-FFF2-40B4-BE49-F238E27FC236}">
                <a16:creationId xmlns:a16="http://schemas.microsoft.com/office/drawing/2014/main" id="{7BDEDC64-2601-A8BF-762A-8BC832045E93}"/>
              </a:ext>
            </a:extLst>
          </p:cNvPr>
          <p:cNvSpPr>
            <a:spLocks noGrp="1"/>
          </p:cNvSpPr>
          <p:nvPr>
            <p:ph type="pic" sz="quarter" idx="35"/>
          </p:nvPr>
        </p:nvSpPr>
        <p:spPr>
          <a:xfrm>
            <a:off x="3753690"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6" name="Picture Placeholder 3">
            <a:extLst>
              <a:ext uri="{FF2B5EF4-FFF2-40B4-BE49-F238E27FC236}">
                <a16:creationId xmlns:a16="http://schemas.microsoft.com/office/drawing/2014/main" id="{C2F7B804-3193-E934-2BD5-9BCE826859A2}"/>
              </a:ext>
            </a:extLst>
          </p:cNvPr>
          <p:cNvSpPr>
            <a:spLocks noGrp="1"/>
          </p:cNvSpPr>
          <p:nvPr>
            <p:ph type="pic" sz="quarter" idx="36"/>
          </p:nvPr>
        </p:nvSpPr>
        <p:spPr>
          <a:xfrm>
            <a:off x="5371855"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7" name="Picture Placeholder 3">
            <a:extLst>
              <a:ext uri="{FF2B5EF4-FFF2-40B4-BE49-F238E27FC236}">
                <a16:creationId xmlns:a16="http://schemas.microsoft.com/office/drawing/2014/main" id="{528F92F4-A4DD-493F-D574-E495A88B3D13}"/>
              </a:ext>
            </a:extLst>
          </p:cNvPr>
          <p:cNvSpPr>
            <a:spLocks noGrp="1"/>
          </p:cNvSpPr>
          <p:nvPr>
            <p:ph type="pic" sz="quarter" idx="37"/>
          </p:nvPr>
        </p:nvSpPr>
        <p:spPr>
          <a:xfrm>
            <a:off x="6990020"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3" name="Title 2">
            <a:extLst>
              <a:ext uri="{FF2B5EF4-FFF2-40B4-BE49-F238E27FC236}">
                <a16:creationId xmlns:a16="http://schemas.microsoft.com/office/drawing/2014/main" id="{A9EF3161-0C84-0927-7F90-AE1E201308B9}"/>
              </a:ext>
            </a:extLst>
          </p:cNvPr>
          <p:cNvSpPr>
            <a:spLocks noGrp="1"/>
          </p:cNvSpPr>
          <p:nvPr>
            <p:ph type="title"/>
          </p:nvPr>
        </p:nvSpPr>
        <p:spPr>
          <a:xfrm>
            <a:off x="514384" y="257175"/>
            <a:ext cx="6538074" cy="696087"/>
          </a:xfrm>
        </p:spPr>
        <p:txBody>
          <a:bodyPr/>
          <a:lstStyle>
            <a:lvl1pPr>
              <a:defRPr lang="en-US" dirty="0"/>
            </a:lvl1pPr>
          </a:lstStyle>
          <a:p>
            <a:r>
              <a:rPr lang="en-GB"/>
              <a:t>Click to edit Master title style</a:t>
            </a:r>
            <a:endParaRPr lang="en-US" dirty="0"/>
          </a:p>
        </p:txBody>
      </p:sp>
      <p:sp>
        <p:nvSpPr>
          <p:cNvPr id="9" name="Footer Placeholder 8">
            <a:extLst>
              <a:ext uri="{FF2B5EF4-FFF2-40B4-BE49-F238E27FC236}">
                <a16:creationId xmlns:a16="http://schemas.microsoft.com/office/drawing/2014/main" id="{D999F803-AB79-AFAF-2035-0981F2C45388}"/>
              </a:ext>
            </a:extLst>
          </p:cNvPr>
          <p:cNvSpPr>
            <a:spLocks noGrp="1"/>
          </p:cNvSpPr>
          <p:nvPr>
            <p:ph type="ftr" sz="quarter" idx="39"/>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0" name="Slide Number Placeholder 9">
            <a:extLst>
              <a:ext uri="{FF2B5EF4-FFF2-40B4-BE49-F238E27FC236}">
                <a16:creationId xmlns:a16="http://schemas.microsoft.com/office/drawing/2014/main" id="{9ADF56CF-3236-FF39-5305-0D3C9937226E}"/>
              </a:ext>
            </a:extLst>
          </p:cNvPr>
          <p:cNvSpPr>
            <a:spLocks noGrp="1"/>
          </p:cNvSpPr>
          <p:nvPr>
            <p:ph type="sldNum" sz="quarter" idx="40"/>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2" name="Picture 1" descr="A picture containing graphics, screenshot, red&#10;&#10;Description automatically generated">
            <a:extLst>
              <a:ext uri="{FF2B5EF4-FFF2-40B4-BE49-F238E27FC236}">
                <a16:creationId xmlns:a16="http://schemas.microsoft.com/office/drawing/2014/main" id="{1AC4819C-EF8D-6BBB-4C51-06C705BE214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033" t="-86758"/>
          <a:stretch/>
        </p:blipFill>
        <p:spPr>
          <a:xfrm rot="10800000" flipH="1">
            <a:off x="6571133" y="0"/>
            <a:ext cx="2572867" cy="1700592"/>
          </a:xfrm>
          <a:prstGeom prst="rect">
            <a:avLst/>
          </a:prstGeom>
        </p:spPr>
      </p:pic>
      <p:pic>
        <p:nvPicPr>
          <p:cNvPr id="5" name="Picture 4" descr="A white line on a black background&#10;&#10;Description automatically generated with low confidence">
            <a:extLst>
              <a:ext uri="{FF2B5EF4-FFF2-40B4-BE49-F238E27FC236}">
                <a16:creationId xmlns:a16="http://schemas.microsoft.com/office/drawing/2014/main" id="{72B8BEB3-A64A-88CA-1D3B-3E7968CDE4A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294401" y="0"/>
            <a:ext cx="1849599" cy="1316357"/>
          </a:xfrm>
          <a:prstGeom prst="rect">
            <a:avLst/>
          </a:prstGeom>
        </p:spPr>
      </p:pic>
    </p:spTree>
    <p:extLst>
      <p:ext uri="{BB962C8B-B14F-4D97-AF65-F5344CB8AC3E}">
        <p14:creationId xmlns:p14="http://schemas.microsoft.com/office/powerpoint/2010/main" val="1103045130"/>
      </p:ext>
    </p:extLst>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ogo Wall 20 Dar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517808" y="1230517"/>
            <a:ext cx="2216335" cy="228600"/>
          </a:xfrm>
        </p:spPr>
        <p:txBody>
          <a:bodyPr>
            <a:noAutofit/>
          </a:bodyPr>
          <a:lstStyle>
            <a:lvl1pPr marL="0" indent="0">
              <a:buNone/>
              <a:defRPr sz="750" b="0" i="0" cap="none" spc="75" baseline="0">
                <a:solidFill>
                  <a:schemeClr val="tx1"/>
                </a:solidFill>
                <a:latin typeface="Oracle Sans Semi Bold" panose="020B0503020204020204" pitchFamily="34" charset="0"/>
                <a:cs typeface="Oracle Sans Semi Bold" panose="020B05030202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4" name="Picture Placeholder 3">
            <a:extLst>
              <a:ext uri="{FF2B5EF4-FFF2-40B4-BE49-F238E27FC236}">
                <a16:creationId xmlns:a16="http://schemas.microsoft.com/office/drawing/2014/main" id="{ECBDB8C2-1B26-2719-B893-51867E386F93}"/>
              </a:ext>
            </a:extLst>
          </p:cNvPr>
          <p:cNvSpPr>
            <a:spLocks noGrp="1"/>
          </p:cNvSpPr>
          <p:nvPr>
            <p:ph type="pic" sz="quarter" idx="28"/>
          </p:nvPr>
        </p:nvSpPr>
        <p:spPr>
          <a:xfrm>
            <a:off x="517362"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28" name="Picture Placeholder 3">
            <a:extLst>
              <a:ext uri="{FF2B5EF4-FFF2-40B4-BE49-F238E27FC236}">
                <a16:creationId xmlns:a16="http://schemas.microsoft.com/office/drawing/2014/main" id="{687F6D29-CAD5-5216-A7ED-BFCF7587BAA7}"/>
              </a:ext>
            </a:extLst>
          </p:cNvPr>
          <p:cNvSpPr>
            <a:spLocks noGrp="1"/>
          </p:cNvSpPr>
          <p:nvPr>
            <p:ph type="pic" sz="quarter" idx="29"/>
          </p:nvPr>
        </p:nvSpPr>
        <p:spPr>
          <a:xfrm>
            <a:off x="3713532"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29" name="Picture Placeholder 3">
            <a:extLst>
              <a:ext uri="{FF2B5EF4-FFF2-40B4-BE49-F238E27FC236}">
                <a16:creationId xmlns:a16="http://schemas.microsoft.com/office/drawing/2014/main" id="{9FFBAC28-5147-6B39-DB3A-9A7732D53353}"/>
              </a:ext>
            </a:extLst>
          </p:cNvPr>
          <p:cNvSpPr>
            <a:spLocks noGrp="1"/>
          </p:cNvSpPr>
          <p:nvPr>
            <p:ph type="pic" sz="quarter" idx="30"/>
          </p:nvPr>
        </p:nvSpPr>
        <p:spPr>
          <a:xfrm>
            <a:off x="6909701"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2" name="Picture Placeholder 3">
            <a:extLst>
              <a:ext uri="{FF2B5EF4-FFF2-40B4-BE49-F238E27FC236}">
                <a16:creationId xmlns:a16="http://schemas.microsoft.com/office/drawing/2014/main" id="{E7DB89CA-030F-647C-3A3C-BAD744E67595}"/>
              </a:ext>
            </a:extLst>
          </p:cNvPr>
          <p:cNvSpPr>
            <a:spLocks noGrp="1"/>
          </p:cNvSpPr>
          <p:nvPr>
            <p:ph type="pic" sz="quarter" idx="33"/>
          </p:nvPr>
        </p:nvSpPr>
        <p:spPr>
          <a:xfrm>
            <a:off x="517362"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3" name="Picture Placeholder 3">
            <a:extLst>
              <a:ext uri="{FF2B5EF4-FFF2-40B4-BE49-F238E27FC236}">
                <a16:creationId xmlns:a16="http://schemas.microsoft.com/office/drawing/2014/main" id="{B2BA326C-DF3A-CFEA-051A-D12F36AABB08}"/>
              </a:ext>
            </a:extLst>
          </p:cNvPr>
          <p:cNvSpPr>
            <a:spLocks noGrp="1"/>
          </p:cNvSpPr>
          <p:nvPr>
            <p:ph type="pic" sz="quarter" idx="34"/>
          </p:nvPr>
        </p:nvSpPr>
        <p:spPr>
          <a:xfrm>
            <a:off x="3713532"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4" name="Picture Placeholder 3">
            <a:extLst>
              <a:ext uri="{FF2B5EF4-FFF2-40B4-BE49-F238E27FC236}">
                <a16:creationId xmlns:a16="http://schemas.microsoft.com/office/drawing/2014/main" id="{7BDEDC64-2601-A8BF-762A-8BC832045E93}"/>
              </a:ext>
            </a:extLst>
          </p:cNvPr>
          <p:cNvSpPr>
            <a:spLocks noGrp="1"/>
          </p:cNvSpPr>
          <p:nvPr>
            <p:ph type="pic" sz="quarter" idx="35"/>
          </p:nvPr>
        </p:nvSpPr>
        <p:spPr>
          <a:xfrm>
            <a:off x="6909701"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8" name="Picture Placeholder 3">
            <a:extLst>
              <a:ext uri="{FF2B5EF4-FFF2-40B4-BE49-F238E27FC236}">
                <a16:creationId xmlns:a16="http://schemas.microsoft.com/office/drawing/2014/main" id="{BAFAE2DE-6C38-D110-71D7-AF74A2190A8C}"/>
              </a:ext>
            </a:extLst>
          </p:cNvPr>
          <p:cNvSpPr>
            <a:spLocks noGrp="1"/>
          </p:cNvSpPr>
          <p:nvPr>
            <p:ph type="pic" sz="quarter" idx="38"/>
          </p:nvPr>
        </p:nvSpPr>
        <p:spPr>
          <a:xfrm>
            <a:off x="2115447"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9" name="Picture Placeholder 3">
            <a:extLst>
              <a:ext uri="{FF2B5EF4-FFF2-40B4-BE49-F238E27FC236}">
                <a16:creationId xmlns:a16="http://schemas.microsoft.com/office/drawing/2014/main" id="{5C25FA3E-F79A-B239-898F-D109525DC3BF}"/>
              </a:ext>
            </a:extLst>
          </p:cNvPr>
          <p:cNvSpPr>
            <a:spLocks noGrp="1"/>
          </p:cNvSpPr>
          <p:nvPr>
            <p:ph type="pic" sz="quarter" idx="39"/>
          </p:nvPr>
        </p:nvSpPr>
        <p:spPr>
          <a:xfrm>
            <a:off x="5311617"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23" name="Picture Placeholder 3">
            <a:extLst>
              <a:ext uri="{FF2B5EF4-FFF2-40B4-BE49-F238E27FC236}">
                <a16:creationId xmlns:a16="http://schemas.microsoft.com/office/drawing/2014/main" id="{CD030A62-DBCF-D50C-8595-26040212994E}"/>
              </a:ext>
            </a:extLst>
          </p:cNvPr>
          <p:cNvSpPr>
            <a:spLocks noGrp="1"/>
          </p:cNvSpPr>
          <p:nvPr>
            <p:ph type="pic" sz="quarter" idx="43"/>
          </p:nvPr>
        </p:nvSpPr>
        <p:spPr>
          <a:xfrm>
            <a:off x="2115447"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24" name="Picture Placeholder 3">
            <a:extLst>
              <a:ext uri="{FF2B5EF4-FFF2-40B4-BE49-F238E27FC236}">
                <a16:creationId xmlns:a16="http://schemas.microsoft.com/office/drawing/2014/main" id="{30A970F0-7CF5-6DA7-6C8E-1A0DF975F752}"/>
              </a:ext>
            </a:extLst>
          </p:cNvPr>
          <p:cNvSpPr>
            <a:spLocks noGrp="1"/>
          </p:cNvSpPr>
          <p:nvPr>
            <p:ph type="pic" sz="quarter" idx="44"/>
          </p:nvPr>
        </p:nvSpPr>
        <p:spPr>
          <a:xfrm>
            <a:off x="5311617"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2" name="Picture Placeholder 3">
            <a:extLst>
              <a:ext uri="{FF2B5EF4-FFF2-40B4-BE49-F238E27FC236}">
                <a16:creationId xmlns:a16="http://schemas.microsoft.com/office/drawing/2014/main" id="{09E38E8E-6E7C-49B4-06AA-3B0515367037}"/>
              </a:ext>
            </a:extLst>
          </p:cNvPr>
          <p:cNvSpPr>
            <a:spLocks noGrp="1"/>
          </p:cNvSpPr>
          <p:nvPr>
            <p:ph type="pic" sz="quarter" idx="48"/>
          </p:nvPr>
        </p:nvSpPr>
        <p:spPr>
          <a:xfrm>
            <a:off x="517362"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3" name="Picture Placeholder 3">
            <a:extLst>
              <a:ext uri="{FF2B5EF4-FFF2-40B4-BE49-F238E27FC236}">
                <a16:creationId xmlns:a16="http://schemas.microsoft.com/office/drawing/2014/main" id="{1F6CB1F0-D51B-02EC-53D5-BDB61B8B06A1}"/>
              </a:ext>
            </a:extLst>
          </p:cNvPr>
          <p:cNvSpPr>
            <a:spLocks noGrp="1"/>
          </p:cNvSpPr>
          <p:nvPr>
            <p:ph type="pic" sz="quarter" idx="49"/>
          </p:nvPr>
        </p:nvSpPr>
        <p:spPr>
          <a:xfrm>
            <a:off x="3713532"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4" name="Picture Placeholder 3">
            <a:extLst>
              <a:ext uri="{FF2B5EF4-FFF2-40B4-BE49-F238E27FC236}">
                <a16:creationId xmlns:a16="http://schemas.microsoft.com/office/drawing/2014/main" id="{5C04E740-A45E-8DC0-EFE4-C1F2956361D3}"/>
              </a:ext>
            </a:extLst>
          </p:cNvPr>
          <p:cNvSpPr>
            <a:spLocks noGrp="1"/>
          </p:cNvSpPr>
          <p:nvPr>
            <p:ph type="pic" sz="quarter" idx="50"/>
          </p:nvPr>
        </p:nvSpPr>
        <p:spPr>
          <a:xfrm>
            <a:off x="6909701"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7" name="Picture Placeholder 3">
            <a:extLst>
              <a:ext uri="{FF2B5EF4-FFF2-40B4-BE49-F238E27FC236}">
                <a16:creationId xmlns:a16="http://schemas.microsoft.com/office/drawing/2014/main" id="{C642A532-6565-B014-740F-ED8E6AA391DC}"/>
              </a:ext>
            </a:extLst>
          </p:cNvPr>
          <p:cNvSpPr>
            <a:spLocks noGrp="1"/>
          </p:cNvSpPr>
          <p:nvPr>
            <p:ph type="pic" sz="quarter" idx="53"/>
          </p:nvPr>
        </p:nvSpPr>
        <p:spPr>
          <a:xfrm>
            <a:off x="517362"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8" name="Picture Placeholder 3">
            <a:extLst>
              <a:ext uri="{FF2B5EF4-FFF2-40B4-BE49-F238E27FC236}">
                <a16:creationId xmlns:a16="http://schemas.microsoft.com/office/drawing/2014/main" id="{86CC26A8-C9B4-E5ED-41C6-E220FAFAE052}"/>
              </a:ext>
            </a:extLst>
          </p:cNvPr>
          <p:cNvSpPr>
            <a:spLocks noGrp="1"/>
          </p:cNvSpPr>
          <p:nvPr>
            <p:ph type="pic" sz="quarter" idx="54"/>
          </p:nvPr>
        </p:nvSpPr>
        <p:spPr>
          <a:xfrm>
            <a:off x="3713532"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9" name="Picture Placeholder 3">
            <a:extLst>
              <a:ext uri="{FF2B5EF4-FFF2-40B4-BE49-F238E27FC236}">
                <a16:creationId xmlns:a16="http://schemas.microsoft.com/office/drawing/2014/main" id="{23D55DE9-57D5-4A1A-4607-33848C33B0E6}"/>
              </a:ext>
            </a:extLst>
          </p:cNvPr>
          <p:cNvSpPr>
            <a:spLocks noGrp="1"/>
          </p:cNvSpPr>
          <p:nvPr>
            <p:ph type="pic" sz="quarter" idx="55"/>
          </p:nvPr>
        </p:nvSpPr>
        <p:spPr>
          <a:xfrm>
            <a:off x="6909701"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42" name="Picture Placeholder 3">
            <a:extLst>
              <a:ext uri="{FF2B5EF4-FFF2-40B4-BE49-F238E27FC236}">
                <a16:creationId xmlns:a16="http://schemas.microsoft.com/office/drawing/2014/main" id="{1299BF32-8F79-D8EE-C4AC-74116FF2F15D}"/>
              </a:ext>
            </a:extLst>
          </p:cNvPr>
          <p:cNvSpPr>
            <a:spLocks noGrp="1"/>
          </p:cNvSpPr>
          <p:nvPr>
            <p:ph type="pic" sz="quarter" idx="58"/>
          </p:nvPr>
        </p:nvSpPr>
        <p:spPr>
          <a:xfrm>
            <a:off x="2115447"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43" name="Picture Placeholder 3">
            <a:extLst>
              <a:ext uri="{FF2B5EF4-FFF2-40B4-BE49-F238E27FC236}">
                <a16:creationId xmlns:a16="http://schemas.microsoft.com/office/drawing/2014/main" id="{1CEF1084-CE8C-6855-1F60-DA3C4432334A}"/>
              </a:ext>
            </a:extLst>
          </p:cNvPr>
          <p:cNvSpPr>
            <a:spLocks noGrp="1"/>
          </p:cNvSpPr>
          <p:nvPr>
            <p:ph type="pic" sz="quarter" idx="59"/>
          </p:nvPr>
        </p:nvSpPr>
        <p:spPr>
          <a:xfrm>
            <a:off x="5311617"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47" name="Picture Placeholder 3">
            <a:extLst>
              <a:ext uri="{FF2B5EF4-FFF2-40B4-BE49-F238E27FC236}">
                <a16:creationId xmlns:a16="http://schemas.microsoft.com/office/drawing/2014/main" id="{C30FF93F-B0E7-4200-0585-B4C045ACDF78}"/>
              </a:ext>
            </a:extLst>
          </p:cNvPr>
          <p:cNvSpPr>
            <a:spLocks noGrp="1"/>
          </p:cNvSpPr>
          <p:nvPr>
            <p:ph type="pic" sz="quarter" idx="63"/>
          </p:nvPr>
        </p:nvSpPr>
        <p:spPr>
          <a:xfrm>
            <a:off x="2115447"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48" name="Picture Placeholder 3">
            <a:extLst>
              <a:ext uri="{FF2B5EF4-FFF2-40B4-BE49-F238E27FC236}">
                <a16:creationId xmlns:a16="http://schemas.microsoft.com/office/drawing/2014/main" id="{679C0708-614D-6F51-5E3D-8BE435EBBF57}"/>
              </a:ext>
            </a:extLst>
          </p:cNvPr>
          <p:cNvSpPr>
            <a:spLocks noGrp="1"/>
          </p:cNvSpPr>
          <p:nvPr>
            <p:ph type="pic" sz="quarter" idx="64"/>
          </p:nvPr>
        </p:nvSpPr>
        <p:spPr>
          <a:xfrm>
            <a:off x="5311617"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pic>
        <p:nvPicPr>
          <p:cNvPr id="2" name="Picture 1">
            <a:extLst>
              <a:ext uri="{FF2B5EF4-FFF2-40B4-BE49-F238E27FC236}">
                <a16:creationId xmlns:a16="http://schemas.microsoft.com/office/drawing/2014/main" id="{11EC9A90-93C4-04F5-8BAB-0C3DBD615B90}"/>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8536309" y="4836788"/>
            <a:ext cx="306038" cy="310284"/>
          </a:xfrm>
          <a:prstGeom prst="rect">
            <a:avLst/>
          </a:prstGeom>
        </p:spPr>
      </p:pic>
      <p:sp>
        <p:nvSpPr>
          <p:cNvPr id="3" name="Title 2">
            <a:extLst>
              <a:ext uri="{FF2B5EF4-FFF2-40B4-BE49-F238E27FC236}">
                <a16:creationId xmlns:a16="http://schemas.microsoft.com/office/drawing/2014/main" id="{82E42EF9-87CF-6D7C-5E50-4D81EF3203E6}"/>
              </a:ext>
            </a:extLst>
          </p:cNvPr>
          <p:cNvSpPr>
            <a:spLocks noGrp="1"/>
          </p:cNvSpPr>
          <p:nvPr>
            <p:ph type="title"/>
          </p:nvPr>
        </p:nvSpPr>
        <p:spPr>
          <a:xfrm>
            <a:off x="517808" y="257175"/>
            <a:ext cx="6538074" cy="696087"/>
          </a:xfrm>
        </p:spPr>
        <p:txBody>
          <a:bodyPr/>
          <a:lstStyle>
            <a:lvl1pPr>
              <a:defRPr lang="en-US" dirty="0"/>
            </a:lvl1pPr>
          </a:lstStyle>
          <a:p>
            <a:r>
              <a:rPr lang="en-GB"/>
              <a:t>Click to edit Master title style</a:t>
            </a:r>
            <a:endParaRPr lang="en-US" dirty="0"/>
          </a:p>
        </p:txBody>
      </p:sp>
      <p:sp>
        <p:nvSpPr>
          <p:cNvPr id="9" name="Footer Placeholder 8">
            <a:extLst>
              <a:ext uri="{FF2B5EF4-FFF2-40B4-BE49-F238E27FC236}">
                <a16:creationId xmlns:a16="http://schemas.microsoft.com/office/drawing/2014/main" id="{24CE2D96-BC12-A637-9022-2586E3C57DAA}"/>
              </a:ext>
            </a:extLst>
          </p:cNvPr>
          <p:cNvSpPr>
            <a:spLocks noGrp="1"/>
          </p:cNvSpPr>
          <p:nvPr>
            <p:ph type="ftr" sz="quarter" idx="66"/>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0" name="Slide Number Placeholder 9">
            <a:extLst>
              <a:ext uri="{FF2B5EF4-FFF2-40B4-BE49-F238E27FC236}">
                <a16:creationId xmlns:a16="http://schemas.microsoft.com/office/drawing/2014/main" id="{4B4A7AE0-CF93-5954-C59D-D570FF0B379B}"/>
              </a:ext>
            </a:extLst>
          </p:cNvPr>
          <p:cNvSpPr>
            <a:spLocks noGrp="1"/>
          </p:cNvSpPr>
          <p:nvPr>
            <p:ph type="sldNum" sz="quarter" idx="67"/>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5" name="Picture 4" descr="A picture containing art, light, design&#10;&#10;Description automatically generated">
            <a:extLst>
              <a:ext uri="{FF2B5EF4-FFF2-40B4-BE49-F238E27FC236}">
                <a16:creationId xmlns:a16="http://schemas.microsoft.com/office/drawing/2014/main" id="{E7153D20-ADE8-72E9-1945-DCB5444D5DD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b="-38564"/>
          <a:stretch/>
        </p:blipFill>
        <p:spPr>
          <a:xfrm>
            <a:off x="6562470" y="0"/>
            <a:ext cx="2581530" cy="2892017"/>
          </a:xfrm>
          <a:prstGeom prst="rect">
            <a:avLst/>
          </a:prstGeom>
        </p:spPr>
      </p:pic>
      <p:pic>
        <p:nvPicPr>
          <p:cNvPr id="6" name="Picture 5" descr="A picture containing boomerang&#10;&#10;Description automatically generated with medium confidence">
            <a:extLst>
              <a:ext uri="{FF2B5EF4-FFF2-40B4-BE49-F238E27FC236}">
                <a16:creationId xmlns:a16="http://schemas.microsoft.com/office/drawing/2014/main" id="{D061D6F9-2753-61CF-76D3-1AA6A9418F1B}"/>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6968588" y="0"/>
            <a:ext cx="2175412" cy="2278669"/>
          </a:xfrm>
          <a:prstGeom prst="rect">
            <a:avLst/>
          </a:prstGeom>
        </p:spPr>
      </p:pic>
    </p:spTree>
    <p:extLst>
      <p:ext uri="{BB962C8B-B14F-4D97-AF65-F5344CB8AC3E}">
        <p14:creationId xmlns:p14="http://schemas.microsoft.com/office/powerpoint/2010/main" val="2398206013"/>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veral Stats –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0C357BB-679E-6BE5-A5FF-5E7BECF93082}"/>
              </a:ext>
            </a:extLst>
          </p:cNvPr>
          <p:cNvSpPr>
            <a:spLocks noGrp="1"/>
          </p:cNvSpPr>
          <p:nvPr>
            <p:ph type="body" sz="quarter" idx="27"/>
          </p:nvPr>
        </p:nvSpPr>
        <p:spPr>
          <a:xfrm>
            <a:off x="1409793" y="2209801"/>
            <a:ext cx="2590969" cy="635000"/>
          </a:xfrm>
        </p:spPr>
        <p:txBody>
          <a:bodyPr/>
          <a:lstStyle>
            <a:lvl1pPr>
              <a:defRPr sz="1050"/>
            </a:lvl1pPr>
            <a:lvl2pPr>
              <a:defRPr sz="900"/>
            </a:lvl2pPr>
          </a:lstStyle>
          <a:p>
            <a:pPr lvl="0"/>
            <a:r>
              <a:rPr lang="en-GB"/>
              <a:t>Click to edit Master text styles</a:t>
            </a:r>
          </a:p>
          <a:p>
            <a:pPr lvl="1"/>
            <a:r>
              <a:rPr lang="en-GB"/>
              <a:t>Second level</a:t>
            </a:r>
          </a:p>
        </p:txBody>
      </p:sp>
      <p:sp>
        <p:nvSpPr>
          <p:cNvPr id="7" name="Text Placeholder 4">
            <a:extLst>
              <a:ext uri="{FF2B5EF4-FFF2-40B4-BE49-F238E27FC236}">
                <a16:creationId xmlns:a16="http://schemas.microsoft.com/office/drawing/2014/main" id="{09FC5C53-5D26-4EF2-0C65-C436A1C08825}"/>
              </a:ext>
            </a:extLst>
          </p:cNvPr>
          <p:cNvSpPr>
            <a:spLocks noGrp="1"/>
          </p:cNvSpPr>
          <p:nvPr>
            <p:ph type="body" sz="quarter" idx="28"/>
          </p:nvPr>
        </p:nvSpPr>
        <p:spPr>
          <a:xfrm>
            <a:off x="4146028" y="2209801"/>
            <a:ext cx="2590969" cy="635000"/>
          </a:xfrm>
        </p:spPr>
        <p:txBody>
          <a:bodyPr/>
          <a:lstStyle>
            <a:lvl1pPr>
              <a:defRPr sz="1050"/>
            </a:lvl1pPr>
            <a:lvl2pPr>
              <a:defRPr sz="900"/>
            </a:lvl2pPr>
          </a:lstStyle>
          <a:p>
            <a:pPr lvl="0"/>
            <a:r>
              <a:rPr lang="en-GB"/>
              <a:t>Click to edit Master text styles</a:t>
            </a:r>
          </a:p>
          <a:p>
            <a:pPr lvl="1"/>
            <a:r>
              <a:rPr lang="en-GB"/>
              <a:t>Second level</a:t>
            </a:r>
          </a:p>
        </p:txBody>
      </p:sp>
      <p:sp>
        <p:nvSpPr>
          <p:cNvPr id="13" name="Text Placeholder 4">
            <a:extLst>
              <a:ext uri="{FF2B5EF4-FFF2-40B4-BE49-F238E27FC236}">
                <a16:creationId xmlns:a16="http://schemas.microsoft.com/office/drawing/2014/main" id="{3462FA4B-0507-3C99-58EA-4CE29804A7E7}"/>
              </a:ext>
            </a:extLst>
          </p:cNvPr>
          <p:cNvSpPr>
            <a:spLocks noGrp="1"/>
          </p:cNvSpPr>
          <p:nvPr>
            <p:ph type="body" sz="quarter" idx="29"/>
          </p:nvPr>
        </p:nvSpPr>
        <p:spPr>
          <a:xfrm>
            <a:off x="2637765" y="4002883"/>
            <a:ext cx="2590969" cy="635000"/>
          </a:xfrm>
        </p:spPr>
        <p:txBody>
          <a:bodyPr/>
          <a:lstStyle>
            <a:lvl1pPr>
              <a:defRPr sz="1050"/>
            </a:lvl1pPr>
            <a:lvl2pPr>
              <a:defRPr sz="900"/>
            </a:lvl2pPr>
          </a:lstStyle>
          <a:p>
            <a:pPr lvl="0"/>
            <a:r>
              <a:rPr lang="en-GB"/>
              <a:t>Click to edit Master text styles</a:t>
            </a:r>
          </a:p>
          <a:p>
            <a:pPr lvl="1"/>
            <a:r>
              <a:rPr lang="en-GB"/>
              <a:t>Second level</a:t>
            </a:r>
          </a:p>
        </p:txBody>
      </p:sp>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1409752" y="1273416"/>
            <a:ext cx="2591008" cy="936386"/>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XXX</a:t>
            </a:r>
          </a:p>
        </p:txBody>
      </p:sp>
      <p:sp>
        <p:nvSpPr>
          <p:cNvPr id="8" name="Text Placeholder 10">
            <a:extLst>
              <a:ext uri="{FF2B5EF4-FFF2-40B4-BE49-F238E27FC236}">
                <a16:creationId xmlns:a16="http://schemas.microsoft.com/office/drawing/2014/main" id="{75DF9E6F-3AB9-0142-B660-60ACC8137281}"/>
              </a:ext>
            </a:extLst>
          </p:cNvPr>
          <p:cNvSpPr>
            <a:spLocks noGrp="1"/>
          </p:cNvSpPr>
          <p:nvPr>
            <p:ph type="body" sz="quarter" idx="20" hasCustomPrompt="1"/>
          </p:nvPr>
        </p:nvSpPr>
        <p:spPr>
          <a:xfrm>
            <a:off x="4136917" y="1273414"/>
            <a:ext cx="2591009" cy="936387"/>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XXX</a:t>
            </a:r>
          </a:p>
        </p:txBody>
      </p:sp>
      <p:sp>
        <p:nvSpPr>
          <p:cNvPr id="16" name="Text Placeholder 10">
            <a:extLst>
              <a:ext uri="{FF2B5EF4-FFF2-40B4-BE49-F238E27FC236}">
                <a16:creationId xmlns:a16="http://schemas.microsoft.com/office/drawing/2014/main" id="{BE38EB12-A080-B44D-9400-DF7D446FAEAE}"/>
              </a:ext>
            </a:extLst>
          </p:cNvPr>
          <p:cNvSpPr>
            <a:spLocks noGrp="1"/>
          </p:cNvSpPr>
          <p:nvPr>
            <p:ph type="body" sz="quarter" idx="22" hasCustomPrompt="1"/>
          </p:nvPr>
        </p:nvSpPr>
        <p:spPr>
          <a:xfrm>
            <a:off x="2635384" y="3060376"/>
            <a:ext cx="2591009" cy="936386"/>
          </a:xfrm>
        </p:spPr>
        <p:txBody>
          <a:bodyPr>
            <a:noAutofit/>
          </a:bodyPr>
          <a:lstStyle>
            <a:lvl1pPr marL="0" indent="0">
              <a:lnSpc>
                <a:spcPct val="110000"/>
              </a:lnSpc>
              <a:spcBef>
                <a:spcPts val="375"/>
              </a:spcBef>
              <a:buNone/>
              <a:defRPr sz="6338" b="0" i="0">
                <a:solidFill>
                  <a:schemeClr val="tx1"/>
                </a:solidFill>
                <a:latin typeface="+mn-lt"/>
                <a:cs typeface="+mn-cs"/>
              </a:defRPr>
            </a:lvl1pPr>
            <a:lvl2pPr marL="0" indent="0">
              <a:lnSpc>
                <a:spcPct val="110000"/>
              </a:lnSpc>
              <a:spcBef>
                <a:spcPts val="0"/>
              </a:spcBef>
              <a:buNone/>
              <a:defRPr sz="1575">
                <a:solidFill>
                  <a:schemeClr val="accent4"/>
                </a:solidFill>
              </a:defRPr>
            </a:lvl2pPr>
            <a:lvl3pPr>
              <a:lnSpc>
                <a:spcPct val="110000"/>
              </a:lnSpc>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pPr lvl="0"/>
            <a:r>
              <a:rPr lang="en-US" dirty="0"/>
              <a:t>XXX</a:t>
            </a:r>
          </a:p>
        </p:txBody>
      </p:sp>
      <p:sp>
        <p:nvSpPr>
          <p:cNvPr id="6" name="Footer Placeholder 5">
            <a:extLst>
              <a:ext uri="{FF2B5EF4-FFF2-40B4-BE49-F238E27FC236}">
                <a16:creationId xmlns:a16="http://schemas.microsoft.com/office/drawing/2014/main" id="{DB63AADA-0DBA-F2A4-1DC5-4E51608020E3}"/>
              </a:ext>
            </a:extLst>
          </p:cNvPr>
          <p:cNvSpPr>
            <a:spLocks noGrp="1"/>
          </p:cNvSpPr>
          <p:nvPr>
            <p:ph type="ftr" sz="quarter" idx="2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2" name="Slide Number Placeholder 11">
            <a:extLst>
              <a:ext uri="{FF2B5EF4-FFF2-40B4-BE49-F238E27FC236}">
                <a16:creationId xmlns:a16="http://schemas.microsoft.com/office/drawing/2014/main" id="{0995D983-B367-74C4-803F-65BD8986AF5E}"/>
              </a:ext>
            </a:extLst>
          </p:cNvPr>
          <p:cNvSpPr>
            <a:spLocks noGrp="1"/>
          </p:cNvSpPr>
          <p:nvPr>
            <p:ph type="sldNum" sz="quarter" idx="2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itle 2">
            <a:extLst>
              <a:ext uri="{FF2B5EF4-FFF2-40B4-BE49-F238E27FC236}">
                <a16:creationId xmlns:a16="http://schemas.microsoft.com/office/drawing/2014/main" id="{159D856F-2DD0-A3EE-FEF8-6E04B754F6EF}"/>
              </a:ext>
            </a:extLst>
          </p:cNvPr>
          <p:cNvSpPr>
            <a:spLocks noGrp="1"/>
          </p:cNvSpPr>
          <p:nvPr>
            <p:ph type="title"/>
          </p:nvPr>
        </p:nvSpPr>
        <p:spPr/>
        <p:txBody>
          <a:bodyPr/>
          <a:lstStyle/>
          <a:p>
            <a:r>
              <a:rPr lang="en-GB"/>
              <a:t>Click to edit Master title style</a:t>
            </a:r>
            <a:endParaRPr lang="en-US"/>
          </a:p>
        </p:txBody>
      </p:sp>
      <p:pic>
        <p:nvPicPr>
          <p:cNvPr id="2" name="Picture 1" descr="A red curved object on a black background&#10;&#10;Description automatically generated with medium confidence">
            <a:extLst>
              <a:ext uri="{FF2B5EF4-FFF2-40B4-BE49-F238E27FC236}">
                <a16:creationId xmlns:a16="http://schemas.microsoft.com/office/drawing/2014/main" id="{81B1C607-1A02-C5D7-E574-ECDC00382E1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b="-849"/>
          <a:stretch/>
        </p:blipFill>
        <p:spPr>
          <a:xfrm>
            <a:off x="7379691" y="0"/>
            <a:ext cx="1764309" cy="1550504"/>
          </a:xfrm>
          <a:prstGeom prst="rect">
            <a:avLst/>
          </a:prstGeom>
        </p:spPr>
      </p:pic>
      <p:pic>
        <p:nvPicPr>
          <p:cNvPr id="4" name="Picture 3" descr="A picture containing moon&#10;&#10;Description automatically generated">
            <a:extLst>
              <a:ext uri="{FF2B5EF4-FFF2-40B4-BE49-F238E27FC236}">
                <a16:creationId xmlns:a16="http://schemas.microsoft.com/office/drawing/2014/main" id="{D0E66861-200C-C48E-A255-A40BF70D6B61}"/>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8073849" y="2449"/>
            <a:ext cx="1070152" cy="683351"/>
          </a:xfrm>
          <a:prstGeom prst="rect">
            <a:avLst/>
          </a:prstGeom>
        </p:spPr>
      </p:pic>
    </p:spTree>
    <p:extLst>
      <p:ext uri="{BB962C8B-B14F-4D97-AF65-F5344CB8AC3E}">
        <p14:creationId xmlns:p14="http://schemas.microsoft.com/office/powerpoint/2010/main" val="3691785772"/>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Person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726E7C-D7CA-E662-BEE1-49FE13A10E03}"/>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1095" y="615"/>
            <a:ext cx="9145094" cy="5142885"/>
          </a:xfrm>
          <a:prstGeom prst="rect">
            <a:avLst/>
          </a:prstGeom>
        </p:spPr>
      </p:pic>
      <p:pic>
        <p:nvPicPr>
          <p:cNvPr id="4" name="Picture 3">
            <a:extLst>
              <a:ext uri="{FF2B5EF4-FFF2-40B4-BE49-F238E27FC236}">
                <a16:creationId xmlns:a16="http://schemas.microsoft.com/office/drawing/2014/main" id="{FD2960FC-585D-1C1C-5979-C7C5CEA2A7A4}"/>
              </a:ext>
            </a:extLst>
          </p:cNvPr>
          <p:cNvPicPr>
            <a:picLocks noChangeAspect="1"/>
          </p:cNvPicPr>
          <p:nvPr userDrawn="1"/>
        </p:nvPicPr>
        <p:blipFill>
          <a:blip r:embed="rId4" cstate="screen">
            <a:extLst>
              <a:ext uri="{28A0092B-C50C-407E-A947-70E740481C1C}">
                <a14:useLocalDpi xmlns:a14="http://schemas.microsoft.com/office/drawing/2010/main" val="0"/>
              </a:ext>
            </a:extLst>
          </a:blip>
          <a:srcRect/>
          <a:stretch/>
        </p:blipFill>
        <p:spPr>
          <a:xfrm>
            <a:off x="529290" y="1178823"/>
            <a:ext cx="2575603" cy="2462318"/>
          </a:xfrm>
          <a:prstGeom prst="rect">
            <a:avLst/>
          </a:prstGeom>
        </p:spPr>
      </p:pic>
      <p:sp>
        <p:nvSpPr>
          <p:cNvPr id="7" name="Picture Placeholder 3">
            <a:extLst>
              <a:ext uri="{FF2B5EF4-FFF2-40B4-BE49-F238E27FC236}">
                <a16:creationId xmlns:a16="http://schemas.microsoft.com/office/drawing/2014/main" id="{E0796136-418E-ED17-89D0-CA8D6ECCAA4E}"/>
              </a:ext>
            </a:extLst>
          </p:cNvPr>
          <p:cNvSpPr>
            <a:spLocks noGrp="1" noChangeAspect="1"/>
          </p:cNvSpPr>
          <p:nvPr>
            <p:ph type="pic" sz="quarter" idx="12" hasCustomPrompt="1"/>
          </p:nvPr>
        </p:nvSpPr>
        <p:spPr>
          <a:xfrm>
            <a:off x="947798" y="1543050"/>
            <a:ext cx="2057534" cy="205740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2" name="Text Placeholder 6">
            <a:extLst>
              <a:ext uri="{FF2B5EF4-FFF2-40B4-BE49-F238E27FC236}">
                <a16:creationId xmlns:a16="http://schemas.microsoft.com/office/drawing/2014/main" id="{AABEB7F4-6979-686F-48A4-30A5619B9F68}"/>
              </a:ext>
            </a:extLst>
          </p:cNvPr>
          <p:cNvSpPr>
            <a:spLocks noGrp="1"/>
          </p:cNvSpPr>
          <p:nvPr>
            <p:ph type="body" sz="quarter" idx="13" hasCustomPrompt="1"/>
          </p:nvPr>
        </p:nvSpPr>
        <p:spPr>
          <a:xfrm>
            <a:off x="3200609" y="1786263"/>
            <a:ext cx="4316892" cy="785487"/>
          </a:xfrm>
        </p:spPr>
        <p:txBody>
          <a:bodyPr anchor="b">
            <a:normAutofit/>
          </a:bodyPr>
          <a:lstStyle>
            <a:lvl1pPr marL="0" indent="0">
              <a:lnSpc>
                <a:spcPct val="100000"/>
              </a:lnSpc>
              <a:spcBef>
                <a:spcPts val="0"/>
              </a:spcBef>
              <a:buNone/>
              <a:defRPr sz="18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3" name="Text Placeholder 6">
            <a:extLst>
              <a:ext uri="{FF2B5EF4-FFF2-40B4-BE49-F238E27FC236}">
                <a16:creationId xmlns:a16="http://schemas.microsoft.com/office/drawing/2014/main" id="{45288F87-5E48-5AF4-DAFE-7E14DF1A597C}"/>
              </a:ext>
            </a:extLst>
          </p:cNvPr>
          <p:cNvSpPr>
            <a:spLocks noGrp="1"/>
          </p:cNvSpPr>
          <p:nvPr>
            <p:ph type="body" sz="quarter" idx="14" hasCustomPrompt="1"/>
          </p:nvPr>
        </p:nvSpPr>
        <p:spPr>
          <a:xfrm>
            <a:off x="3200609" y="2642925"/>
            <a:ext cx="4316892" cy="889895"/>
          </a:xfrm>
        </p:spPr>
        <p:txBody>
          <a:bodyPr>
            <a:normAutofit/>
          </a:bodyPr>
          <a:lstStyle>
            <a:lvl1pPr marL="0" indent="0">
              <a:lnSpc>
                <a:spcPct val="100000"/>
              </a:lnSpc>
              <a:spcBef>
                <a:spcPts val="0"/>
              </a:spcBef>
              <a:spcAft>
                <a:spcPts val="225"/>
              </a:spcAft>
              <a:buNone/>
              <a:defRPr sz="1200" b="0" i="0">
                <a:solidFill>
                  <a:schemeClr val="tx1"/>
                </a:solidFill>
                <a:latin typeface="+mn-lt"/>
                <a:cs typeface="+mn-cs"/>
              </a:defRPr>
            </a:lvl1pPr>
          </a:lstStyle>
          <a:p>
            <a:pPr lvl="0"/>
            <a:r>
              <a:rPr lang="en-US" dirty="0"/>
              <a:t>Title of person</a:t>
            </a:r>
          </a:p>
          <a:p>
            <a:pPr lvl="0"/>
            <a:r>
              <a:rPr lang="en-US" dirty="0"/>
              <a:t>Company name</a:t>
            </a:r>
          </a:p>
        </p:txBody>
      </p:sp>
      <p:sp>
        <p:nvSpPr>
          <p:cNvPr id="5" name="Footer Placeholder 4">
            <a:extLst>
              <a:ext uri="{FF2B5EF4-FFF2-40B4-BE49-F238E27FC236}">
                <a16:creationId xmlns:a16="http://schemas.microsoft.com/office/drawing/2014/main" id="{F294DD7B-1033-F941-1A7C-64EAF12A8BC4}"/>
              </a:ext>
            </a:extLst>
          </p:cNvPr>
          <p:cNvSpPr>
            <a:spLocks noGrp="1"/>
          </p:cNvSpPr>
          <p:nvPr>
            <p:ph type="ftr" sz="quarter" idx="16"/>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84140D2F-33FB-4AEA-C2FF-84ED34B2B579}"/>
              </a:ext>
            </a:extLst>
          </p:cNvPr>
          <p:cNvSpPr>
            <a:spLocks noGrp="1"/>
          </p:cNvSpPr>
          <p:nvPr>
            <p:ph type="sldNum" sz="quarter" idx="17"/>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itle 2">
            <a:extLst>
              <a:ext uri="{FF2B5EF4-FFF2-40B4-BE49-F238E27FC236}">
                <a16:creationId xmlns:a16="http://schemas.microsoft.com/office/drawing/2014/main" id="{284ABB7C-A331-EB13-647B-295C7723BD9E}"/>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77230977"/>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erson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C70EF1-B848-7301-1784-C27658B081A0}"/>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2188" y="0"/>
            <a:ext cx="9146187" cy="5143500"/>
          </a:xfrm>
          <a:prstGeom prst="rect">
            <a:avLst/>
          </a:prstGeom>
        </p:spPr>
      </p:pic>
      <p:pic>
        <p:nvPicPr>
          <p:cNvPr id="10" name="Picture 9" descr="A green circle with black background&#10;&#10;Description automatically generated with medium confidence">
            <a:extLst>
              <a:ext uri="{FF2B5EF4-FFF2-40B4-BE49-F238E27FC236}">
                <a16:creationId xmlns:a16="http://schemas.microsoft.com/office/drawing/2014/main" id="{ABA5768B-3588-73A4-CEE4-9B81AC034301}"/>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8384701">
            <a:off x="1062494" y="1181564"/>
            <a:ext cx="2297320" cy="2231292"/>
          </a:xfrm>
          <a:prstGeom prst="rect">
            <a:avLst/>
          </a:prstGeom>
        </p:spPr>
      </p:pic>
      <p:sp>
        <p:nvSpPr>
          <p:cNvPr id="14" name="Picture Placeholder 3">
            <a:extLst>
              <a:ext uri="{FF2B5EF4-FFF2-40B4-BE49-F238E27FC236}">
                <a16:creationId xmlns:a16="http://schemas.microsoft.com/office/drawing/2014/main" id="{AB7A553A-B889-759C-8C71-D5E0F74183F3}"/>
              </a:ext>
            </a:extLst>
          </p:cNvPr>
          <p:cNvSpPr>
            <a:spLocks noGrp="1" noChangeAspect="1"/>
          </p:cNvSpPr>
          <p:nvPr>
            <p:ph type="pic" sz="quarter" idx="15" hasCustomPrompt="1"/>
          </p:nvPr>
        </p:nvSpPr>
        <p:spPr>
          <a:xfrm>
            <a:off x="3663256"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8" name="Text Placeholder 6">
            <a:extLst>
              <a:ext uri="{FF2B5EF4-FFF2-40B4-BE49-F238E27FC236}">
                <a16:creationId xmlns:a16="http://schemas.microsoft.com/office/drawing/2014/main" id="{E2F76EF0-6396-AE78-7AF0-C3DE00FEEEBA}"/>
              </a:ext>
            </a:extLst>
          </p:cNvPr>
          <p:cNvSpPr>
            <a:spLocks noGrp="1"/>
          </p:cNvSpPr>
          <p:nvPr>
            <p:ph type="body" sz="quarter" idx="19" hasCustomPrompt="1"/>
          </p:nvPr>
        </p:nvSpPr>
        <p:spPr>
          <a:xfrm>
            <a:off x="3663257" y="3129348"/>
            <a:ext cx="268328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9" name="Text Placeholder 6">
            <a:extLst>
              <a:ext uri="{FF2B5EF4-FFF2-40B4-BE49-F238E27FC236}">
                <a16:creationId xmlns:a16="http://schemas.microsoft.com/office/drawing/2014/main" id="{1DFE8EAF-858E-5BE4-162E-BC512CF03EBF}"/>
              </a:ext>
            </a:extLst>
          </p:cNvPr>
          <p:cNvSpPr>
            <a:spLocks noGrp="1"/>
          </p:cNvSpPr>
          <p:nvPr>
            <p:ph type="body" sz="quarter" idx="20" hasCustomPrompt="1"/>
          </p:nvPr>
        </p:nvSpPr>
        <p:spPr>
          <a:xfrm>
            <a:off x="3663257" y="3825004"/>
            <a:ext cx="268328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0" name="Text Placeholder 6">
            <a:extLst>
              <a:ext uri="{FF2B5EF4-FFF2-40B4-BE49-F238E27FC236}">
                <a16:creationId xmlns:a16="http://schemas.microsoft.com/office/drawing/2014/main" id="{6CBBD225-52CE-2DF2-8678-FD3D8338FEDB}"/>
              </a:ext>
            </a:extLst>
          </p:cNvPr>
          <p:cNvSpPr>
            <a:spLocks noGrp="1"/>
          </p:cNvSpPr>
          <p:nvPr>
            <p:ph type="body" sz="quarter" idx="13" hasCustomPrompt="1"/>
          </p:nvPr>
        </p:nvSpPr>
        <p:spPr>
          <a:xfrm>
            <a:off x="950219" y="3129348"/>
            <a:ext cx="252186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21" name="Text Placeholder 6">
            <a:extLst>
              <a:ext uri="{FF2B5EF4-FFF2-40B4-BE49-F238E27FC236}">
                <a16:creationId xmlns:a16="http://schemas.microsoft.com/office/drawing/2014/main" id="{0A338868-291D-9C48-CFD9-51F3D8CCE221}"/>
              </a:ext>
            </a:extLst>
          </p:cNvPr>
          <p:cNvSpPr>
            <a:spLocks noGrp="1"/>
          </p:cNvSpPr>
          <p:nvPr>
            <p:ph type="body" sz="quarter" idx="14" hasCustomPrompt="1"/>
          </p:nvPr>
        </p:nvSpPr>
        <p:spPr>
          <a:xfrm>
            <a:off x="950219" y="3825004"/>
            <a:ext cx="252186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2" name="Picture Placeholder 3">
            <a:extLst>
              <a:ext uri="{FF2B5EF4-FFF2-40B4-BE49-F238E27FC236}">
                <a16:creationId xmlns:a16="http://schemas.microsoft.com/office/drawing/2014/main" id="{CA662427-AB55-5B4B-605A-43059985DF9A}"/>
              </a:ext>
            </a:extLst>
          </p:cNvPr>
          <p:cNvSpPr>
            <a:spLocks noGrp="1" noChangeAspect="1"/>
          </p:cNvSpPr>
          <p:nvPr>
            <p:ph type="pic" sz="quarter" idx="18" hasCustomPrompt="1"/>
          </p:nvPr>
        </p:nvSpPr>
        <p:spPr>
          <a:xfrm>
            <a:off x="950219"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5" name="Footer Placeholder 4">
            <a:extLst>
              <a:ext uri="{FF2B5EF4-FFF2-40B4-BE49-F238E27FC236}">
                <a16:creationId xmlns:a16="http://schemas.microsoft.com/office/drawing/2014/main" id="{679644B7-00FB-4843-F8E8-FE30E20FDD99}"/>
              </a:ext>
            </a:extLst>
          </p:cNvPr>
          <p:cNvSpPr>
            <a:spLocks noGrp="1"/>
          </p:cNvSpPr>
          <p:nvPr>
            <p:ph type="ftr" sz="quarter" idx="22"/>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FFEA0B96-A222-D5DA-69A7-9D3177D133A2}"/>
              </a:ext>
            </a:extLst>
          </p:cNvPr>
          <p:cNvSpPr>
            <a:spLocks noGrp="1"/>
          </p:cNvSpPr>
          <p:nvPr>
            <p:ph type="sldNum" sz="quarter" idx="23"/>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2" name="Title 1">
            <a:extLst>
              <a:ext uri="{FF2B5EF4-FFF2-40B4-BE49-F238E27FC236}">
                <a16:creationId xmlns:a16="http://schemas.microsoft.com/office/drawing/2014/main" id="{ED965E6A-1214-0A3B-B157-DDA76D1D7EE3}"/>
              </a:ext>
            </a:extLst>
          </p:cNvPr>
          <p:cNvSpPr>
            <a:spLocks noGrp="1"/>
          </p:cNvSpPr>
          <p:nvPr>
            <p:ph type="title"/>
          </p:nvPr>
        </p:nvSpPr>
        <p:spPr/>
        <p:txBody>
          <a:bodyPr/>
          <a:lstStyle/>
          <a:p>
            <a:r>
              <a:rPr lang="en-GB"/>
              <a:t>Click to edit Master title style</a:t>
            </a:r>
            <a:endParaRPr lang="en-US"/>
          </a:p>
        </p:txBody>
      </p:sp>
      <p:pic>
        <p:nvPicPr>
          <p:cNvPr id="3" name="Picture 2" descr="A picture containing pattern, circle, symmetry, light&#10;&#10;Description automatically generated">
            <a:extLst>
              <a:ext uri="{FF2B5EF4-FFF2-40B4-BE49-F238E27FC236}">
                <a16:creationId xmlns:a16="http://schemas.microsoft.com/office/drawing/2014/main" id="{AE1F6E57-2B1A-77FA-1304-33BD14D3536B}"/>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3225051" y="836549"/>
            <a:ext cx="2582186" cy="2559855"/>
          </a:xfrm>
          <a:prstGeom prst="rect">
            <a:avLst/>
          </a:prstGeom>
        </p:spPr>
      </p:pic>
    </p:spTree>
    <p:extLst>
      <p:ext uri="{BB962C8B-B14F-4D97-AF65-F5344CB8AC3E}">
        <p14:creationId xmlns:p14="http://schemas.microsoft.com/office/powerpoint/2010/main" val="96613384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Person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green and black background&#10;&#10;Description automatically generated with low confidence">
            <a:extLst>
              <a:ext uri="{FF2B5EF4-FFF2-40B4-BE49-F238E27FC236}">
                <a16:creationId xmlns:a16="http://schemas.microsoft.com/office/drawing/2014/main" id="{D8BE17EB-33AC-2026-2D39-BC65E7956D68}"/>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130" y="0"/>
            <a:ext cx="9145130" cy="5128591"/>
          </a:xfrm>
          <a:prstGeom prst="rect">
            <a:avLst/>
          </a:prstGeom>
        </p:spPr>
      </p:pic>
      <p:sp>
        <p:nvSpPr>
          <p:cNvPr id="12" name="Text Placeholder 6">
            <a:extLst>
              <a:ext uri="{FF2B5EF4-FFF2-40B4-BE49-F238E27FC236}">
                <a16:creationId xmlns:a16="http://schemas.microsoft.com/office/drawing/2014/main" id="{AABEB7F4-6979-686F-48A4-30A5619B9F68}"/>
              </a:ext>
            </a:extLst>
          </p:cNvPr>
          <p:cNvSpPr>
            <a:spLocks noGrp="1"/>
          </p:cNvSpPr>
          <p:nvPr>
            <p:ph type="body" sz="quarter" idx="13" hasCustomPrompt="1"/>
          </p:nvPr>
        </p:nvSpPr>
        <p:spPr>
          <a:xfrm>
            <a:off x="950221" y="3129348"/>
            <a:ext cx="252047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3" name="Text Placeholder 6">
            <a:extLst>
              <a:ext uri="{FF2B5EF4-FFF2-40B4-BE49-F238E27FC236}">
                <a16:creationId xmlns:a16="http://schemas.microsoft.com/office/drawing/2014/main" id="{45288F87-5E48-5AF4-DAFE-7E14DF1A597C}"/>
              </a:ext>
            </a:extLst>
          </p:cNvPr>
          <p:cNvSpPr>
            <a:spLocks noGrp="1"/>
          </p:cNvSpPr>
          <p:nvPr>
            <p:ph type="body" sz="quarter" idx="14" hasCustomPrompt="1"/>
          </p:nvPr>
        </p:nvSpPr>
        <p:spPr>
          <a:xfrm>
            <a:off x="950220" y="3825004"/>
            <a:ext cx="252047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14" name="Picture Placeholder 3">
            <a:extLst>
              <a:ext uri="{FF2B5EF4-FFF2-40B4-BE49-F238E27FC236}">
                <a16:creationId xmlns:a16="http://schemas.microsoft.com/office/drawing/2014/main" id="{AB7A553A-B889-759C-8C71-D5E0F74183F3}"/>
              </a:ext>
            </a:extLst>
          </p:cNvPr>
          <p:cNvSpPr>
            <a:spLocks noGrp="1" noChangeAspect="1"/>
          </p:cNvSpPr>
          <p:nvPr>
            <p:ph type="pic" sz="quarter" idx="15" hasCustomPrompt="1"/>
          </p:nvPr>
        </p:nvSpPr>
        <p:spPr>
          <a:xfrm>
            <a:off x="3663256"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7" name="Picture Placeholder 3">
            <a:extLst>
              <a:ext uri="{FF2B5EF4-FFF2-40B4-BE49-F238E27FC236}">
                <a16:creationId xmlns:a16="http://schemas.microsoft.com/office/drawing/2014/main" id="{8312F45C-F6B7-AAC2-8270-D718614F69F2}"/>
              </a:ext>
            </a:extLst>
          </p:cNvPr>
          <p:cNvSpPr>
            <a:spLocks noGrp="1" noChangeAspect="1"/>
          </p:cNvSpPr>
          <p:nvPr>
            <p:ph type="pic" sz="quarter" idx="18" hasCustomPrompt="1"/>
          </p:nvPr>
        </p:nvSpPr>
        <p:spPr>
          <a:xfrm>
            <a:off x="950219"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8" name="Text Placeholder 6">
            <a:extLst>
              <a:ext uri="{FF2B5EF4-FFF2-40B4-BE49-F238E27FC236}">
                <a16:creationId xmlns:a16="http://schemas.microsoft.com/office/drawing/2014/main" id="{E2F76EF0-6396-AE78-7AF0-C3DE00FEEEBA}"/>
              </a:ext>
            </a:extLst>
          </p:cNvPr>
          <p:cNvSpPr>
            <a:spLocks noGrp="1"/>
          </p:cNvSpPr>
          <p:nvPr>
            <p:ph type="body" sz="quarter" idx="19" hasCustomPrompt="1"/>
          </p:nvPr>
        </p:nvSpPr>
        <p:spPr>
          <a:xfrm>
            <a:off x="3663256" y="3129348"/>
            <a:ext cx="252047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9" name="Text Placeholder 6">
            <a:extLst>
              <a:ext uri="{FF2B5EF4-FFF2-40B4-BE49-F238E27FC236}">
                <a16:creationId xmlns:a16="http://schemas.microsoft.com/office/drawing/2014/main" id="{1DFE8EAF-858E-5BE4-162E-BC512CF03EBF}"/>
              </a:ext>
            </a:extLst>
          </p:cNvPr>
          <p:cNvSpPr>
            <a:spLocks noGrp="1"/>
          </p:cNvSpPr>
          <p:nvPr>
            <p:ph type="body" sz="quarter" idx="20" hasCustomPrompt="1"/>
          </p:nvPr>
        </p:nvSpPr>
        <p:spPr>
          <a:xfrm>
            <a:off x="3663256" y="3825004"/>
            <a:ext cx="252047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0" name="Text Placeholder 6">
            <a:extLst>
              <a:ext uri="{FF2B5EF4-FFF2-40B4-BE49-F238E27FC236}">
                <a16:creationId xmlns:a16="http://schemas.microsoft.com/office/drawing/2014/main" id="{5BC66A2B-EA26-347A-BEC9-2F9A8AFE2D30}"/>
              </a:ext>
            </a:extLst>
          </p:cNvPr>
          <p:cNvSpPr>
            <a:spLocks noGrp="1"/>
          </p:cNvSpPr>
          <p:nvPr>
            <p:ph type="body" sz="quarter" idx="21" hasCustomPrompt="1"/>
          </p:nvPr>
        </p:nvSpPr>
        <p:spPr>
          <a:xfrm>
            <a:off x="6292307" y="3129348"/>
            <a:ext cx="2520479" cy="624482"/>
          </a:xfrm>
        </p:spPr>
        <p:txBody>
          <a:bodyPr anchor="b">
            <a:normAutofit/>
          </a:bodyPr>
          <a:lstStyle>
            <a:lvl1pPr marL="0" indent="0">
              <a:lnSpc>
                <a:spcPct val="100000"/>
              </a:lnSpc>
              <a:spcBef>
                <a:spcPts val="0"/>
              </a:spcBef>
              <a:buNone/>
              <a:defRPr sz="165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21" name="Text Placeholder 6">
            <a:extLst>
              <a:ext uri="{FF2B5EF4-FFF2-40B4-BE49-F238E27FC236}">
                <a16:creationId xmlns:a16="http://schemas.microsoft.com/office/drawing/2014/main" id="{1955A0F7-B861-CBE3-F9EA-815AA422F73F}"/>
              </a:ext>
            </a:extLst>
          </p:cNvPr>
          <p:cNvSpPr>
            <a:spLocks noGrp="1"/>
          </p:cNvSpPr>
          <p:nvPr>
            <p:ph type="body" sz="quarter" idx="22" hasCustomPrompt="1"/>
          </p:nvPr>
        </p:nvSpPr>
        <p:spPr>
          <a:xfrm>
            <a:off x="6292307" y="3825004"/>
            <a:ext cx="2520479"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2" name="Picture Placeholder 3">
            <a:extLst>
              <a:ext uri="{FF2B5EF4-FFF2-40B4-BE49-F238E27FC236}">
                <a16:creationId xmlns:a16="http://schemas.microsoft.com/office/drawing/2014/main" id="{BE3D5EF7-DE29-5870-A1FA-083054C40936}"/>
              </a:ext>
            </a:extLst>
          </p:cNvPr>
          <p:cNvSpPr>
            <a:spLocks noGrp="1" noChangeAspect="1"/>
          </p:cNvSpPr>
          <p:nvPr>
            <p:ph type="pic" sz="quarter" idx="23" hasCustomPrompt="1"/>
          </p:nvPr>
        </p:nvSpPr>
        <p:spPr>
          <a:xfrm>
            <a:off x="6292625" y="1252651"/>
            <a:ext cx="1817488" cy="1817370"/>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5" name="Footer Placeholder 4">
            <a:extLst>
              <a:ext uri="{FF2B5EF4-FFF2-40B4-BE49-F238E27FC236}">
                <a16:creationId xmlns:a16="http://schemas.microsoft.com/office/drawing/2014/main" id="{544AEBA9-D89E-15B9-95B4-78E097CED236}"/>
              </a:ext>
            </a:extLst>
          </p:cNvPr>
          <p:cNvSpPr>
            <a:spLocks noGrp="1"/>
          </p:cNvSpPr>
          <p:nvPr>
            <p:ph type="ftr" sz="quarter" idx="2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05F102DD-B18C-0CE4-DE6E-307029F873F4}"/>
              </a:ext>
            </a:extLst>
          </p:cNvPr>
          <p:cNvSpPr>
            <a:spLocks noGrp="1"/>
          </p:cNvSpPr>
          <p:nvPr>
            <p:ph type="sldNum" sz="quarter" idx="2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3" name="Title 2">
            <a:extLst>
              <a:ext uri="{FF2B5EF4-FFF2-40B4-BE49-F238E27FC236}">
                <a16:creationId xmlns:a16="http://schemas.microsoft.com/office/drawing/2014/main" id="{B2F0DA2D-3BC4-7337-8476-A225399B714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416047186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4" name="Picture 3" descr="A green x on a black background&#10;&#10;Description automatically generated">
            <a:extLst>
              <a:ext uri="{FF2B5EF4-FFF2-40B4-BE49-F238E27FC236}">
                <a16:creationId xmlns:a16="http://schemas.microsoft.com/office/drawing/2014/main" id="{113833CF-6915-C703-EBBE-410087175F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3204187">
            <a:off x="4416897" y="-154011"/>
            <a:ext cx="3795479" cy="2403564"/>
          </a:xfrm>
          <a:prstGeom prst="rect">
            <a:avLst/>
          </a:prstGeom>
        </p:spPr>
      </p:pic>
      <p:pic>
        <p:nvPicPr>
          <p:cNvPr id="14" name="Picture 13" descr="A yellow oval object with black background&#10;&#10;Description automatically generated with medium confidence">
            <a:extLst>
              <a:ext uri="{FF2B5EF4-FFF2-40B4-BE49-F238E27FC236}">
                <a16:creationId xmlns:a16="http://schemas.microsoft.com/office/drawing/2014/main" id="{1A85DAA0-E311-529E-91EA-4025AADED432}"/>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6030840" y="0"/>
            <a:ext cx="3113160" cy="2843905"/>
          </a:xfrm>
          <a:prstGeom prst="rect">
            <a:avLst/>
          </a:prstGeom>
        </p:spPr>
      </p:pic>
      <p:sp>
        <p:nvSpPr>
          <p:cNvPr id="2" name="Title 1">
            <a:extLst>
              <a:ext uri="{FF2B5EF4-FFF2-40B4-BE49-F238E27FC236}">
                <a16:creationId xmlns:a16="http://schemas.microsoft.com/office/drawing/2014/main" id="{CAA41C88-1C81-EC1E-4969-64DE6FEB1BC8}"/>
              </a:ext>
            </a:extLst>
          </p:cNvPr>
          <p:cNvSpPr>
            <a:spLocks noGrp="1"/>
          </p:cNvSpPr>
          <p:nvPr>
            <p:ph type="title"/>
          </p:nvPr>
        </p:nvSpPr>
        <p:spPr>
          <a:xfrm>
            <a:off x="529290" y="1282303"/>
            <a:ext cx="7886618" cy="2139554"/>
          </a:xfrm>
        </p:spPr>
        <p:txBody>
          <a:bodyPr anchor="b"/>
          <a:lstStyle>
            <a:lvl1pPr>
              <a:defRPr sz="2250"/>
            </a:lvl1p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B8237D5B-7EB1-0DBC-E46A-0EFA0AFE39E5}"/>
              </a:ext>
            </a:extLst>
          </p:cNvPr>
          <p:cNvSpPr>
            <a:spLocks noGrp="1"/>
          </p:cNvSpPr>
          <p:nvPr>
            <p:ph type="body" idx="1" hasCustomPrompt="1"/>
          </p:nvPr>
        </p:nvSpPr>
        <p:spPr>
          <a:xfrm>
            <a:off x="529290" y="3442097"/>
            <a:ext cx="7886618" cy="1125141"/>
          </a:xfrm>
        </p:spPr>
        <p:txBody>
          <a:bodyPr/>
          <a:lstStyle>
            <a:lvl1pPr marL="0" indent="0">
              <a:buNone/>
              <a:defRPr sz="900">
                <a:solidFill>
                  <a:schemeClr val="accent3">
                    <a:lumMod val="60000"/>
                    <a:lumOff val="40000"/>
                  </a:schemeClr>
                </a:solidFill>
                <a:latin typeface="Oracle Sans Semi Bold" panose="020B0503020204020204"/>
              </a:defRPr>
            </a:lvl1pPr>
            <a:lvl2pPr marL="171443" indent="0">
              <a:buNone/>
              <a:defRPr sz="750">
                <a:solidFill>
                  <a:schemeClr val="tx1">
                    <a:tint val="75000"/>
                  </a:schemeClr>
                </a:solidFill>
              </a:defRPr>
            </a:lvl2pPr>
            <a:lvl3pPr marL="342886" indent="0">
              <a:buNone/>
              <a:defRPr sz="675">
                <a:solidFill>
                  <a:schemeClr val="tx1">
                    <a:tint val="75000"/>
                  </a:schemeClr>
                </a:solidFill>
              </a:defRPr>
            </a:lvl3pPr>
            <a:lvl4pPr marL="514329" indent="0">
              <a:buNone/>
              <a:defRPr sz="600">
                <a:solidFill>
                  <a:schemeClr val="tx1">
                    <a:tint val="75000"/>
                  </a:schemeClr>
                </a:solidFill>
              </a:defRPr>
            </a:lvl4pPr>
            <a:lvl5pPr marL="685773" indent="0">
              <a:buNone/>
              <a:defRPr sz="600">
                <a:solidFill>
                  <a:schemeClr val="tx1">
                    <a:tint val="75000"/>
                  </a:schemeClr>
                </a:solidFill>
              </a:defRPr>
            </a:lvl5pPr>
            <a:lvl6pPr marL="857216" indent="0">
              <a:buNone/>
              <a:defRPr sz="600">
                <a:solidFill>
                  <a:schemeClr val="tx1">
                    <a:tint val="75000"/>
                  </a:schemeClr>
                </a:solidFill>
              </a:defRPr>
            </a:lvl6pPr>
            <a:lvl7pPr marL="1028659" indent="0">
              <a:buNone/>
              <a:defRPr sz="600">
                <a:solidFill>
                  <a:schemeClr val="tx1">
                    <a:tint val="75000"/>
                  </a:schemeClr>
                </a:solidFill>
              </a:defRPr>
            </a:lvl7pPr>
            <a:lvl8pPr marL="1200102" indent="0">
              <a:buNone/>
              <a:defRPr sz="600">
                <a:solidFill>
                  <a:schemeClr val="tx1">
                    <a:tint val="75000"/>
                  </a:schemeClr>
                </a:solidFill>
              </a:defRPr>
            </a:lvl8pPr>
            <a:lvl9pPr marL="1371545" indent="0">
              <a:buNone/>
              <a:defRPr sz="600">
                <a:solidFill>
                  <a:schemeClr val="tx1">
                    <a:tint val="75000"/>
                  </a:schemeClr>
                </a:solidFill>
              </a:defRPr>
            </a:lvl9pPr>
          </a:lstStyle>
          <a:p>
            <a:pPr lvl="0"/>
            <a:r>
              <a:rPr lang="en-US" dirty="0"/>
              <a:t>CLICK TO EDIT MASTER TEXT STYLES</a:t>
            </a:r>
          </a:p>
        </p:txBody>
      </p:sp>
      <p:sp>
        <p:nvSpPr>
          <p:cNvPr id="7" name="Footer Placeholder 6">
            <a:extLst>
              <a:ext uri="{FF2B5EF4-FFF2-40B4-BE49-F238E27FC236}">
                <a16:creationId xmlns:a16="http://schemas.microsoft.com/office/drawing/2014/main" id="{81FA042C-4824-0739-B1D2-F2C38A219092}"/>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8" name="Slide Number Placeholder 7">
            <a:extLst>
              <a:ext uri="{FF2B5EF4-FFF2-40B4-BE49-F238E27FC236}">
                <a16:creationId xmlns:a16="http://schemas.microsoft.com/office/drawing/2014/main" id="{931D9025-A088-FA0D-09A7-6E9A9EE5C908}"/>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9" name="Picture 8" descr="A picture containing graphics, screenshot, red&#10;&#10;Description automatically generated">
            <a:extLst>
              <a:ext uri="{FF2B5EF4-FFF2-40B4-BE49-F238E27FC236}">
                <a16:creationId xmlns:a16="http://schemas.microsoft.com/office/drawing/2014/main" id="{F7D16AA9-787D-DAE6-CA4E-1813DACE0D1D}"/>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4113809" y="0"/>
            <a:ext cx="2757827" cy="1236011"/>
          </a:xfrm>
          <a:prstGeom prst="rect">
            <a:avLst/>
          </a:prstGeom>
        </p:spPr>
      </p:pic>
      <p:pic>
        <p:nvPicPr>
          <p:cNvPr id="10" name="Picture 9">
            <a:extLst>
              <a:ext uri="{FF2B5EF4-FFF2-40B4-BE49-F238E27FC236}">
                <a16:creationId xmlns:a16="http://schemas.microsoft.com/office/drawing/2014/main" id="{34660F0C-DAE4-7D45-A719-FB8999C49E2B}"/>
              </a:ext>
            </a:extLst>
          </p:cNvPr>
          <p:cNvPicPr>
            <a:picLocks noChangeAspect="1"/>
          </p:cNvPicPr>
          <p:nvPr/>
        </p:nvPicPr>
        <p:blipFill rotWithShape="1">
          <a:blip r:embed="rId6" cstate="screen">
            <a:extLst>
              <a:ext uri="{28A0092B-C50C-407E-A947-70E740481C1C}">
                <a14:useLocalDpi xmlns:a14="http://schemas.microsoft.com/office/drawing/2010/main" val="0"/>
              </a:ext>
            </a:extLst>
          </a:blip>
          <a:srcRect t="36771" r="21184" b="-36771"/>
          <a:stretch/>
        </p:blipFill>
        <p:spPr>
          <a:xfrm>
            <a:off x="1937048" y="0"/>
            <a:ext cx="7206952" cy="911392"/>
          </a:xfrm>
          <a:prstGeom prst="rect">
            <a:avLst/>
          </a:prstGeom>
        </p:spPr>
      </p:pic>
    </p:spTree>
    <p:extLst>
      <p:ext uri="{BB962C8B-B14F-4D97-AF65-F5344CB8AC3E}">
        <p14:creationId xmlns:p14="http://schemas.microsoft.com/office/powerpoint/2010/main" val="18294520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erson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moon, nature&#10;&#10;Description automatically generated">
            <a:extLst>
              <a:ext uri="{FF2B5EF4-FFF2-40B4-BE49-F238E27FC236}">
                <a16:creationId xmlns:a16="http://schemas.microsoft.com/office/drawing/2014/main" id="{92D7C5E0-110B-797C-4B9C-3151EBA070CC}"/>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0" y="0"/>
            <a:ext cx="9144000" cy="4868425"/>
          </a:xfrm>
          <a:prstGeom prst="rect">
            <a:avLst/>
          </a:prstGeom>
        </p:spPr>
      </p:pic>
      <p:sp>
        <p:nvSpPr>
          <p:cNvPr id="10" name="Slide Number Placeholder 9">
            <a:extLst>
              <a:ext uri="{FF2B5EF4-FFF2-40B4-BE49-F238E27FC236}">
                <a16:creationId xmlns:a16="http://schemas.microsoft.com/office/drawing/2014/main" id="{DA3EC41B-4860-B74A-86FB-0C3EE4D6448A}"/>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9" name="Footer Placeholder 8">
            <a:extLst>
              <a:ext uri="{FF2B5EF4-FFF2-40B4-BE49-F238E27FC236}">
                <a16:creationId xmlns:a16="http://schemas.microsoft.com/office/drawing/2014/main" id="{CA3B5AC7-6F5F-7845-871D-780A51731750}"/>
              </a:ext>
            </a:extLst>
          </p:cNvPr>
          <p:cNvSpPr>
            <a:spLocks noGrp="1"/>
          </p:cNvSpPr>
          <p:nvPr>
            <p:ph type="ftr" sz="quarter" idx="10"/>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2" name="Text Placeholder 6">
            <a:extLst>
              <a:ext uri="{FF2B5EF4-FFF2-40B4-BE49-F238E27FC236}">
                <a16:creationId xmlns:a16="http://schemas.microsoft.com/office/drawing/2014/main" id="{AABEB7F4-6979-686F-48A4-30A5619B9F68}"/>
              </a:ext>
            </a:extLst>
          </p:cNvPr>
          <p:cNvSpPr>
            <a:spLocks noGrp="1"/>
          </p:cNvSpPr>
          <p:nvPr>
            <p:ph type="body" sz="quarter" idx="13" hasCustomPrompt="1"/>
          </p:nvPr>
        </p:nvSpPr>
        <p:spPr>
          <a:xfrm>
            <a:off x="522350" y="2795694"/>
            <a:ext cx="1797734" cy="624078"/>
          </a:xfrm>
        </p:spPr>
        <p:txBody>
          <a:bodyPr anchor="b">
            <a:normAutofit/>
          </a:bodyPr>
          <a:lstStyle>
            <a:lvl1pPr marL="0" indent="0">
              <a:lnSpc>
                <a:spcPct val="100000"/>
              </a:lnSpc>
              <a:spcBef>
                <a:spcPts val="0"/>
              </a:spcBef>
              <a:buNone/>
              <a:defRPr sz="15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3" name="Text Placeholder 6">
            <a:extLst>
              <a:ext uri="{FF2B5EF4-FFF2-40B4-BE49-F238E27FC236}">
                <a16:creationId xmlns:a16="http://schemas.microsoft.com/office/drawing/2014/main" id="{45288F87-5E48-5AF4-DAFE-7E14DF1A597C}"/>
              </a:ext>
            </a:extLst>
          </p:cNvPr>
          <p:cNvSpPr>
            <a:spLocks noGrp="1"/>
          </p:cNvSpPr>
          <p:nvPr>
            <p:ph type="body" sz="quarter" idx="14" hasCustomPrompt="1"/>
          </p:nvPr>
        </p:nvSpPr>
        <p:spPr>
          <a:xfrm>
            <a:off x="522350" y="3498694"/>
            <a:ext cx="1797734"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14" name="Picture Placeholder 3">
            <a:extLst>
              <a:ext uri="{FF2B5EF4-FFF2-40B4-BE49-F238E27FC236}">
                <a16:creationId xmlns:a16="http://schemas.microsoft.com/office/drawing/2014/main" id="{AB7A553A-B889-759C-8C71-D5E0F74183F3}"/>
              </a:ext>
            </a:extLst>
          </p:cNvPr>
          <p:cNvSpPr>
            <a:spLocks noGrp="1" noChangeAspect="1"/>
          </p:cNvSpPr>
          <p:nvPr>
            <p:ph type="pic" sz="quarter" idx="15" hasCustomPrompt="1"/>
          </p:nvPr>
        </p:nvSpPr>
        <p:spPr>
          <a:xfrm>
            <a:off x="2550220" y="1252651"/>
            <a:ext cx="1543144" cy="1543044"/>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7" name="Picture Placeholder 3">
            <a:extLst>
              <a:ext uri="{FF2B5EF4-FFF2-40B4-BE49-F238E27FC236}">
                <a16:creationId xmlns:a16="http://schemas.microsoft.com/office/drawing/2014/main" id="{8312F45C-F6B7-AAC2-8270-D718614F69F2}"/>
              </a:ext>
            </a:extLst>
          </p:cNvPr>
          <p:cNvSpPr>
            <a:spLocks noGrp="1" noChangeAspect="1"/>
          </p:cNvSpPr>
          <p:nvPr>
            <p:ph type="pic" sz="quarter" idx="18" hasCustomPrompt="1"/>
          </p:nvPr>
        </p:nvSpPr>
        <p:spPr>
          <a:xfrm>
            <a:off x="522351" y="1252651"/>
            <a:ext cx="1543144" cy="1543044"/>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8" name="Text Placeholder 6">
            <a:extLst>
              <a:ext uri="{FF2B5EF4-FFF2-40B4-BE49-F238E27FC236}">
                <a16:creationId xmlns:a16="http://schemas.microsoft.com/office/drawing/2014/main" id="{E2F76EF0-6396-AE78-7AF0-C3DE00FEEEBA}"/>
              </a:ext>
            </a:extLst>
          </p:cNvPr>
          <p:cNvSpPr>
            <a:spLocks noGrp="1"/>
          </p:cNvSpPr>
          <p:nvPr>
            <p:ph type="body" sz="quarter" idx="19" hasCustomPrompt="1"/>
          </p:nvPr>
        </p:nvSpPr>
        <p:spPr>
          <a:xfrm>
            <a:off x="2550219" y="2795694"/>
            <a:ext cx="1797734" cy="624078"/>
          </a:xfrm>
        </p:spPr>
        <p:txBody>
          <a:bodyPr anchor="b">
            <a:normAutofit/>
          </a:bodyPr>
          <a:lstStyle>
            <a:lvl1pPr marL="0" indent="0">
              <a:lnSpc>
                <a:spcPct val="100000"/>
              </a:lnSpc>
              <a:spcBef>
                <a:spcPts val="0"/>
              </a:spcBef>
              <a:buNone/>
              <a:defRPr sz="15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19" name="Text Placeholder 6">
            <a:extLst>
              <a:ext uri="{FF2B5EF4-FFF2-40B4-BE49-F238E27FC236}">
                <a16:creationId xmlns:a16="http://schemas.microsoft.com/office/drawing/2014/main" id="{1DFE8EAF-858E-5BE4-162E-BC512CF03EBF}"/>
              </a:ext>
            </a:extLst>
          </p:cNvPr>
          <p:cNvSpPr>
            <a:spLocks noGrp="1"/>
          </p:cNvSpPr>
          <p:nvPr>
            <p:ph type="body" sz="quarter" idx="20" hasCustomPrompt="1"/>
          </p:nvPr>
        </p:nvSpPr>
        <p:spPr>
          <a:xfrm>
            <a:off x="2550219" y="3498694"/>
            <a:ext cx="1797734"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0" name="Text Placeholder 6">
            <a:extLst>
              <a:ext uri="{FF2B5EF4-FFF2-40B4-BE49-F238E27FC236}">
                <a16:creationId xmlns:a16="http://schemas.microsoft.com/office/drawing/2014/main" id="{5BC66A2B-EA26-347A-BEC9-2F9A8AFE2D30}"/>
              </a:ext>
            </a:extLst>
          </p:cNvPr>
          <p:cNvSpPr>
            <a:spLocks noGrp="1"/>
          </p:cNvSpPr>
          <p:nvPr>
            <p:ph type="body" sz="quarter" idx="21" hasCustomPrompt="1"/>
          </p:nvPr>
        </p:nvSpPr>
        <p:spPr>
          <a:xfrm>
            <a:off x="4578088" y="2795694"/>
            <a:ext cx="1797734" cy="624078"/>
          </a:xfrm>
        </p:spPr>
        <p:txBody>
          <a:bodyPr anchor="b">
            <a:normAutofit/>
          </a:bodyPr>
          <a:lstStyle>
            <a:lvl1pPr marL="0" indent="0">
              <a:lnSpc>
                <a:spcPct val="100000"/>
              </a:lnSpc>
              <a:spcBef>
                <a:spcPts val="0"/>
              </a:spcBef>
              <a:buNone/>
              <a:defRPr sz="15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21" name="Text Placeholder 6">
            <a:extLst>
              <a:ext uri="{FF2B5EF4-FFF2-40B4-BE49-F238E27FC236}">
                <a16:creationId xmlns:a16="http://schemas.microsoft.com/office/drawing/2014/main" id="{1955A0F7-B861-CBE3-F9EA-815AA422F73F}"/>
              </a:ext>
            </a:extLst>
          </p:cNvPr>
          <p:cNvSpPr>
            <a:spLocks noGrp="1"/>
          </p:cNvSpPr>
          <p:nvPr>
            <p:ph type="body" sz="quarter" idx="22" hasCustomPrompt="1"/>
          </p:nvPr>
        </p:nvSpPr>
        <p:spPr>
          <a:xfrm>
            <a:off x="4578088" y="3498694"/>
            <a:ext cx="1797734"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22" name="Picture Placeholder 3">
            <a:extLst>
              <a:ext uri="{FF2B5EF4-FFF2-40B4-BE49-F238E27FC236}">
                <a16:creationId xmlns:a16="http://schemas.microsoft.com/office/drawing/2014/main" id="{BE3D5EF7-DE29-5870-A1FA-083054C40936}"/>
              </a:ext>
            </a:extLst>
          </p:cNvPr>
          <p:cNvSpPr>
            <a:spLocks noGrp="1" noChangeAspect="1"/>
          </p:cNvSpPr>
          <p:nvPr>
            <p:ph type="pic" sz="quarter" idx="23" hasCustomPrompt="1"/>
          </p:nvPr>
        </p:nvSpPr>
        <p:spPr>
          <a:xfrm>
            <a:off x="6605959" y="1252651"/>
            <a:ext cx="1543144" cy="1543044"/>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5" name="Picture Placeholder 3">
            <a:extLst>
              <a:ext uri="{FF2B5EF4-FFF2-40B4-BE49-F238E27FC236}">
                <a16:creationId xmlns:a16="http://schemas.microsoft.com/office/drawing/2014/main" id="{947325CA-6CBE-998B-5C16-59E3EAFACF6B}"/>
              </a:ext>
            </a:extLst>
          </p:cNvPr>
          <p:cNvSpPr>
            <a:spLocks noGrp="1" noChangeAspect="1"/>
          </p:cNvSpPr>
          <p:nvPr>
            <p:ph type="pic" sz="quarter" idx="24" hasCustomPrompt="1"/>
          </p:nvPr>
        </p:nvSpPr>
        <p:spPr>
          <a:xfrm>
            <a:off x="4578090" y="1252651"/>
            <a:ext cx="1543144" cy="1543044"/>
          </a:xfrm>
          <a:prstGeom prst="ellipse">
            <a:avLst/>
          </a:prstGeom>
        </p:spPr>
        <p:txBody>
          <a:bodyPr anchor="ctr"/>
          <a:lstStyle>
            <a:lvl1pPr marL="0" indent="0" algn="ctr">
              <a:lnSpc>
                <a:spcPct val="100000"/>
              </a:lnSpc>
              <a:spcBef>
                <a:spcPts val="0"/>
              </a:spcBef>
              <a:buNone/>
              <a:defRPr>
                <a:solidFill>
                  <a:schemeClr val="tx1"/>
                </a:solidFill>
              </a:defRPr>
            </a:lvl1pPr>
          </a:lstStyle>
          <a:p>
            <a:r>
              <a:rPr lang="en-US"/>
              <a:t>Person</a:t>
            </a:r>
          </a:p>
        </p:txBody>
      </p:sp>
      <p:sp>
        <p:nvSpPr>
          <p:cNvPr id="16" name="Text Placeholder 6">
            <a:extLst>
              <a:ext uri="{FF2B5EF4-FFF2-40B4-BE49-F238E27FC236}">
                <a16:creationId xmlns:a16="http://schemas.microsoft.com/office/drawing/2014/main" id="{EF7E7AEF-CF2F-9C4B-BA78-06CCF254EA9A}"/>
              </a:ext>
            </a:extLst>
          </p:cNvPr>
          <p:cNvSpPr>
            <a:spLocks noGrp="1"/>
          </p:cNvSpPr>
          <p:nvPr>
            <p:ph type="body" sz="quarter" idx="25" hasCustomPrompt="1"/>
          </p:nvPr>
        </p:nvSpPr>
        <p:spPr>
          <a:xfrm>
            <a:off x="6605958" y="2795694"/>
            <a:ext cx="1797734" cy="624078"/>
          </a:xfrm>
        </p:spPr>
        <p:txBody>
          <a:bodyPr anchor="b">
            <a:normAutofit/>
          </a:bodyPr>
          <a:lstStyle>
            <a:lvl1pPr marL="0" indent="0">
              <a:lnSpc>
                <a:spcPct val="100000"/>
              </a:lnSpc>
              <a:spcBef>
                <a:spcPts val="0"/>
              </a:spcBef>
              <a:buNone/>
              <a:defRPr sz="1500" b="0" i="0">
                <a:solidFill>
                  <a:schemeClr val="tx1"/>
                </a:solidFill>
                <a:latin typeface="+mn-lt"/>
                <a:cs typeface="+mn-cs"/>
              </a:defRPr>
            </a:lvl1pPr>
          </a:lstStyle>
          <a:p>
            <a:pPr lvl="0"/>
            <a:r>
              <a:rPr lang="en-US" dirty="0" err="1"/>
              <a:t>Firstname</a:t>
            </a:r>
            <a:r>
              <a:rPr lang="en-US" dirty="0"/>
              <a:t> and</a:t>
            </a:r>
            <a:br>
              <a:rPr lang="en-US" dirty="0"/>
            </a:br>
            <a:r>
              <a:rPr lang="en-US" dirty="0" err="1"/>
              <a:t>Lastname</a:t>
            </a:r>
            <a:endParaRPr lang="en-US" dirty="0"/>
          </a:p>
        </p:txBody>
      </p:sp>
      <p:sp>
        <p:nvSpPr>
          <p:cNvPr id="23" name="Text Placeholder 6">
            <a:extLst>
              <a:ext uri="{FF2B5EF4-FFF2-40B4-BE49-F238E27FC236}">
                <a16:creationId xmlns:a16="http://schemas.microsoft.com/office/drawing/2014/main" id="{0AF003B1-5DC0-9159-5F95-CC336D216C21}"/>
              </a:ext>
            </a:extLst>
          </p:cNvPr>
          <p:cNvSpPr>
            <a:spLocks noGrp="1"/>
          </p:cNvSpPr>
          <p:nvPr>
            <p:ph type="body" sz="quarter" idx="26" hasCustomPrompt="1"/>
          </p:nvPr>
        </p:nvSpPr>
        <p:spPr>
          <a:xfrm>
            <a:off x="6605958" y="3498694"/>
            <a:ext cx="1797734" cy="889895"/>
          </a:xfrm>
        </p:spPr>
        <p:txBody>
          <a:bodyPr>
            <a:normAutofit/>
          </a:bodyPr>
          <a:lstStyle>
            <a:lvl1pPr marL="0" indent="0">
              <a:lnSpc>
                <a:spcPct val="100000"/>
              </a:lnSpc>
              <a:spcBef>
                <a:spcPts val="0"/>
              </a:spcBef>
              <a:spcAft>
                <a:spcPts val="225"/>
              </a:spcAft>
              <a:buNone/>
              <a:defRPr sz="900" b="0" i="0">
                <a:solidFill>
                  <a:schemeClr val="tx1"/>
                </a:solidFill>
                <a:latin typeface="+mn-lt"/>
                <a:cs typeface="+mn-cs"/>
              </a:defRPr>
            </a:lvl1pPr>
          </a:lstStyle>
          <a:p>
            <a:pPr lvl="0"/>
            <a:r>
              <a:rPr lang="en-US" dirty="0"/>
              <a:t>Title of person</a:t>
            </a:r>
          </a:p>
          <a:p>
            <a:pPr lvl="0"/>
            <a:r>
              <a:rPr lang="en-US" dirty="0"/>
              <a:t>Company name</a:t>
            </a:r>
          </a:p>
        </p:txBody>
      </p:sp>
      <p:sp>
        <p:nvSpPr>
          <p:cNvPr id="3" name="Title 2">
            <a:extLst>
              <a:ext uri="{FF2B5EF4-FFF2-40B4-BE49-F238E27FC236}">
                <a16:creationId xmlns:a16="http://schemas.microsoft.com/office/drawing/2014/main" id="{F559A240-7BA4-E4C2-0035-95508A809734}"/>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88729694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Four Columns">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94C855-87A6-595C-68DE-162D8D2CC347}"/>
              </a:ext>
            </a:extLst>
          </p:cNvPr>
          <p:cNvSpPr>
            <a:spLocks noGrp="1"/>
          </p:cNvSpPr>
          <p:nvPr>
            <p:ph type="body" sz="quarter" idx="31"/>
          </p:nvPr>
        </p:nvSpPr>
        <p:spPr>
          <a:xfrm>
            <a:off x="514383" y="2571750"/>
            <a:ext cx="1886073" cy="1543050"/>
          </a:xfrm>
        </p:spPr>
        <p:txBody>
          <a:bodyPr/>
          <a:lstStyle/>
          <a:p>
            <a:pPr lvl="0"/>
            <a:r>
              <a:rPr lang="en-GB"/>
              <a:t>Click to edit Master text styles</a:t>
            </a:r>
          </a:p>
          <a:p>
            <a:pPr lvl="1"/>
            <a:r>
              <a:rPr lang="en-GB"/>
              <a:t>Second level</a:t>
            </a:r>
          </a:p>
          <a:p>
            <a:pPr lvl="2"/>
            <a:r>
              <a:rPr lang="en-GB"/>
              <a:t>Third level</a:t>
            </a:r>
          </a:p>
        </p:txBody>
      </p:sp>
      <p:sp>
        <p:nvSpPr>
          <p:cNvPr id="6" name="Text Placeholder 4">
            <a:extLst>
              <a:ext uri="{FF2B5EF4-FFF2-40B4-BE49-F238E27FC236}">
                <a16:creationId xmlns:a16="http://schemas.microsoft.com/office/drawing/2014/main" id="{58AC82B4-0DF4-72B5-D7A1-011111BA4C52}"/>
              </a:ext>
            </a:extLst>
          </p:cNvPr>
          <p:cNvSpPr>
            <a:spLocks noGrp="1"/>
          </p:cNvSpPr>
          <p:nvPr>
            <p:ph type="body" sz="quarter" idx="32"/>
          </p:nvPr>
        </p:nvSpPr>
        <p:spPr>
          <a:xfrm>
            <a:off x="2679080" y="2571750"/>
            <a:ext cx="1886073" cy="1543050"/>
          </a:xfrm>
        </p:spPr>
        <p:txBody>
          <a:bodyPr/>
          <a:lstStyle/>
          <a:p>
            <a:pPr lvl="0"/>
            <a:r>
              <a:rPr lang="en-GB"/>
              <a:t>Click to edit Master text styles</a:t>
            </a:r>
          </a:p>
          <a:p>
            <a:pPr lvl="1"/>
            <a:r>
              <a:rPr lang="en-GB"/>
              <a:t>Second level</a:t>
            </a:r>
          </a:p>
          <a:p>
            <a:pPr lvl="2"/>
            <a:r>
              <a:rPr lang="en-GB"/>
              <a:t>Third level</a:t>
            </a:r>
          </a:p>
        </p:txBody>
      </p:sp>
      <p:sp>
        <p:nvSpPr>
          <p:cNvPr id="7" name="Text Placeholder 4">
            <a:extLst>
              <a:ext uri="{FF2B5EF4-FFF2-40B4-BE49-F238E27FC236}">
                <a16:creationId xmlns:a16="http://schemas.microsoft.com/office/drawing/2014/main" id="{5A465E5D-72BE-B1C3-8D49-3B37C09CED8E}"/>
              </a:ext>
            </a:extLst>
          </p:cNvPr>
          <p:cNvSpPr>
            <a:spLocks noGrp="1"/>
          </p:cNvSpPr>
          <p:nvPr>
            <p:ph type="body" sz="quarter" idx="33"/>
          </p:nvPr>
        </p:nvSpPr>
        <p:spPr>
          <a:xfrm>
            <a:off x="4822345" y="2571750"/>
            <a:ext cx="1886073" cy="1543050"/>
          </a:xfrm>
        </p:spPr>
        <p:txBody>
          <a:bodyPr/>
          <a:lstStyle/>
          <a:p>
            <a:pPr lvl="0"/>
            <a:r>
              <a:rPr lang="en-GB"/>
              <a:t>Click to edit Master text styles</a:t>
            </a:r>
          </a:p>
          <a:p>
            <a:pPr lvl="1"/>
            <a:r>
              <a:rPr lang="en-GB"/>
              <a:t>Second level</a:t>
            </a:r>
          </a:p>
          <a:p>
            <a:pPr lvl="2"/>
            <a:r>
              <a:rPr lang="en-GB"/>
              <a:t>Third level</a:t>
            </a:r>
          </a:p>
        </p:txBody>
      </p:sp>
      <p:sp>
        <p:nvSpPr>
          <p:cNvPr id="9" name="Text Placeholder 4">
            <a:extLst>
              <a:ext uri="{FF2B5EF4-FFF2-40B4-BE49-F238E27FC236}">
                <a16:creationId xmlns:a16="http://schemas.microsoft.com/office/drawing/2014/main" id="{898E7535-7F1D-DB82-5878-62BE88E5D1A6}"/>
              </a:ext>
            </a:extLst>
          </p:cNvPr>
          <p:cNvSpPr>
            <a:spLocks noGrp="1"/>
          </p:cNvSpPr>
          <p:nvPr>
            <p:ph type="body" sz="quarter" idx="34"/>
          </p:nvPr>
        </p:nvSpPr>
        <p:spPr>
          <a:xfrm>
            <a:off x="6972754" y="2571750"/>
            <a:ext cx="1886073" cy="1543050"/>
          </a:xfrm>
        </p:spPr>
        <p:txBody>
          <a:bodyPr/>
          <a:lstStyle/>
          <a:p>
            <a:pPr lvl="0"/>
            <a:r>
              <a:rPr lang="en-GB"/>
              <a:t>Click to edit Master text styles</a:t>
            </a:r>
          </a:p>
          <a:p>
            <a:pPr lvl="1"/>
            <a:r>
              <a:rPr lang="en-GB"/>
              <a:t>Second level</a:t>
            </a:r>
          </a:p>
          <a:p>
            <a:pPr lvl="2"/>
            <a:r>
              <a:rPr lang="en-GB"/>
              <a:t>Third level</a:t>
            </a:r>
          </a:p>
        </p:txBody>
      </p:sp>
      <p:sp>
        <p:nvSpPr>
          <p:cNvPr id="15" name="Slide Number Placeholder 11">
            <a:extLst>
              <a:ext uri="{FF2B5EF4-FFF2-40B4-BE49-F238E27FC236}">
                <a16:creationId xmlns:a16="http://schemas.microsoft.com/office/drawing/2014/main" id="{5C288D0F-976D-FD2B-C2CD-26FF0AC62351}"/>
              </a:ext>
            </a:extLst>
          </p:cNvPr>
          <p:cNvSpPr>
            <a:spLocks noGrp="1"/>
          </p:cNvSpPr>
          <p:nvPr>
            <p:ph type="sldNum" sz="quarter" idx="17"/>
          </p:nvPr>
        </p:nvSpPr>
        <p:spPr>
          <a:xfrm>
            <a:off x="168445" y="4869657"/>
            <a:ext cx="326888" cy="273844"/>
          </a:xfrm>
        </p:spPr>
        <p:txBody>
          <a:bodyPr/>
          <a:lstStyle>
            <a:lvl1pPr>
              <a:defRPr>
                <a:solidFill>
                  <a:schemeClr val="tx1"/>
                </a:solidFill>
              </a:defRPr>
            </a:lvl1pPr>
          </a:lstStyle>
          <a:p>
            <a:fld id="{CFF4B978-1D82-7745-80C5-DBABA6B131D3}" type="slidenum">
              <a:rPr lang="en-US" smtClean="0"/>
              <a:pPr/>
              <a:t>‹#›</a:t>
            </a:fld>
            <a:endParaRPr lang="en-US"/>
          </a:p>
        </p:txBody>
      </p:sp>
      <p:sp>
        <p:nvSpPr>
          <p:cNvPr id="16" name="Footer Placeholder 6">
            <a:extLst>
              <a:ext uri="{FF2B5EF4-FFF2-40B4-BE49-F238E27FC236}">
                <a16:creationId xmlns:a16="http://schemas.microsoft.com/office/drawing/2014/main" id="{C5B5BA67-55F7-DCDA-3279-94CB8F6915D1}"/>
              </a:ext>
            </a:extLst>
          </p:cNvPr>
          <p:cNvSpPr>
            <a:spLocks noGrp="1"/>
          </p:cNvSpPr>
          <p:nvPr>
            <p:ph type="ftr" sz="quarter" idx="16"/>
          </p:nvPr>
        </p:nvSpPr>
        <p:spPr>
          <a:xfrm>
            <a:off x="529290" y="4869657"/>
            <a:ext cx="3769900" cy="273844"/>
          </a:xfrm>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7" name="Picture Placeholder 3">
            <a:extLst>
              <a:ext uri="{FF2B5EF4-FFF2-40B4-BE49-F238E27FC236}">
                <a16:creationId xmlns:a16="http://schemas.microsoft.com/office/drawing/2014/main" id="{2FC4F9EF-C50B-F3BD-FB3E-A5E799D2E0DF}"/>
              </a:ext>
            </a:extLst>
          </p:cNvPr>
          <p:cNvSpPr>
            <a:spLocks noGrp="1"/>
          </p:cNvSpPr>
          <p:nvPr>
            <p:ph type="pic" sz="quarter" idx="26" hasCustomPrompt="1"/>
          </p:nvPr>
        </p:nvSpPr>
        <p:spPr>
          <a:xfrm>
            <a:off x="526888" y="1854963"/>
            <a:ext cx="513788" cy="513755"/>
          </a:xfrm>
        </p:spPr>
        <p:txBody>
          <a:bodyPr>
            <a:normAutofit/>
          </a:bodyPr>
          <a:lstStyle>
            <a:lvl1pPr marL="0" indent="0">
              <a:lnSpc>
                <a:spcPct val="100000"/>
              </a:lnSpc>
              <a:spcBef>
                <a:spcPts val="0"/>
              </a:spcBef>
              <a:buNone/>
              <a:defRPr sz="675">
                <a:solidFill>
                  <a:schemeClr val="tx1"/>
                </a:solidFill>
              </a:defRPr>
            </a:lvl1pPr>
          </a:lstStyle>
          <a:p>
            <a:r>
              <a:rPr lang="en-US"/>
              <a:t>Optional Icon</a:t>
            </a:r>
          </a:p>
        </p:txBody>
      </p:sp>
      <p:sp>
        <p:nvSpPr>
          <p:cNvPr id="23" name="Picture Placeholder 3">
            <a:extLst>
              <a:ext uri="{FF2B5EF4-FFF2-40B4-BE49-F238E27FC236}">
                <a16:creationId xmlns:a16="http://schemas.microsoft.com/office/drawing/2014/main" id="{4E522FC7-DEEA-5811-9A38-9FFBAB1F4B5B}"/>
              </a:ext>
            </a:extLst>
          </p:cNvPr>
          <p:cNvSpPr>
            <a:spLocks noGrp="1"/>
          </p:cNvSpPr>
          <p:nvPr>
            <p:ph type="pic" sz="quarter" idx="27" hasCustomPrompt="1"/>
          </p:nvPr>
        </p:nvSpPr>
        <p:spPr>
          <a:xfrm>
            <a:off x="2675073"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pPr marL="0" marR="0" lvl="0" indent="0" algn="l" defTabSz="685739"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Optional Icon</a:t>
            </a:r>
          </a:p>
        </p:txBody>
      </p:sp>
      <p:sp>
        <p:nvSpPr>
          <p:cNvPr id="24" name="Picture Placeholder 3">
            <a:extLst>
              <a:ext uri="{FF2B5EF4-FFF2-40B4-BE49-F238E27FC236}">
                <a16:creationId xmlns:a16="http://schemas.microsoft.com/office/drawing/2014/main" id="{7CA9A184-6B68-1F6C-2349-02C98BA21A6E}"/>
              </a:ext>
            </a:extLst>
          </p:cNvPr>
          <p:cNvSpPr>
            <a:spLocks noGrp="1"/>
          </p:cNvSpPr>
          <p:nvPr>
            <p:ph type="pic" sz="quarter" idx="28" hasCustomPrompt="1"/>
          </p:nvPr>
        </p:nvSpPr>
        <p:spPr>
          <a:xfrm>
            <a:off x="4823101"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pPr marL="0" marR="0" lvl="0" indent="0" algn="l" defTabSz="685739"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Optional Icon</a:t>
            </a:r>
          </a:p>
        </p:txBody>
      </p:sp>
      <p:sp>
        <p:nvSpPr>
          <p:cNvPr id="25" name="Picture Placeholder 3">
            <a:extLst>
              <a:ext uri="{FF2B5EF4-FFF2-40B4-BE49-F238E27FC236}">
                <a16:creationId xmlns:a16="http://schemas.microsoft.com/office/drawing/2014/main" id="{2B31E744-A71B-2B51-6A15-F6AB9A915A7F}"/>
              </a:ext>
            </a:extLst>
          </p:cNvPr>
          <p:cNvSpPr>
            <a:spLocks noGrp="1"/>
          </p:cNvSpPr>
          <p:nvPr>
            <p:ph type="pic" sz="quarter" idx="29" hasCustomPrompt="1"/>
          </p:nvPr>
        </p:nvSpPr>
        <p:spPr>
          <a:xfrm>
            <a:off x="6971130"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pPr marL="0" marR="0" lvl="0" indent="0" algn="l" defTabSz="685739"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Optional Icon</a:t>
            </a:r>
          </a:p>
        </p:txBody>
      </p:sp>
      <p:sp>
        <p:nvSpPr>
          <p:cNvPr id="3" name="Title 2">
            <a:extLst>
              <a:ext uri="{FF2B5EF4-FFF2-40B4-BE49-F238E27FC236}">
                <a16:creationId xmlns:a16="http://schemas.microsoft.com/office/drawing/2014/main" id="{F1B6FD00-2775-1D9E-FBE2-C9F0E2E9D4E9}"/>
              </a:ext>
            </a:extLst>
          </p:cNvPr>
          <p:cNvSpPr>
            <a:spLocks noGrp="1"/>
          </p:cNvSpPr>
          <p:nvPr>
            <p:ph type="title"/>
          </p:nvPr>
        </p:nvSpPr>
        <p:spPr/>
        <p:txBody>
          <a:bodyPr/>
          <a:lstStyle/>
          <a:p>
            <a:r>
              <a:rPr lang="en-GB"/>
              <a:t>Click to edit Master title style</a:t>
            </a:r>
            <a:endParaRPr lang="en-US"/>
          </a:p>
        </p:txBody>
      </p:sp>
      <p:grpSp>
        <p:nvGrpSpPr>
          <p:cNvPr id="2" name="Group 1">
            <a:extLst>
              <a:ext uri="{FF2B5EF4-FFF2-40B4-BE49-F238E27FC236}">
                <a16:creationId xmlns:a16="http://schemas.microsoft.com/office/drawing/2014/main" id="{CD94A2B0-6573-2768-1DF6-DFC7DA7E45C6}"/>
              </a:ext>
            </a:extLst>
          </p:cNvPr>
          <p:cNvGrpSpPr/>
          <p:nvPr userDrawn="1"/>
        </p:nvGrpSpPr>
        <p:grpSpPr>
          <a:xfrm rot="10800000">
            <a:off x="6708418" y="0"/>
            <a:ext cx="2435582" cy="796584"/>
            <a:chOff x="12448720" y="10883900"/>
            <a:chExt cx="8658680" cy="2832101"/>
          </a:xfrm>
        </p:grpSpPr>
        <p:pic>
          <p:nvPicPr>
            <p:cNvPr id="4" name="Picture 3" descr="A picture containing christmas tree, art, graphics, pattern&#10;&#10;Description automatically generated">
              <a:extLst>
                <a:ext uri="{FF2B5EF4-FFF2-40B4-BE49-F238E27FC236}">
                  <a16:creationId xmlns:a16="http://schemas.microsoft.com/office/drawing/2014/main" id="{604836F9-3732-7756-7121-766721282F4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b="-28627"/>
            <a:stretch/>
          </p:blipFill>
          <p:spPr>
            <a:xfrm rot="10800000">
              <a:off x="15748000" y="10883900"/>
              <a:ext cx="5359400" cy="2832100"/>
            </a:xfrm>
            <a:prstGeom prst="rect">
              <a:avLst/>
            </a:prstGeom>
          </p:spPr>
        </p:pic>
        <p:pic>
          <p:nvPicPr>
            <p:cNvPr id="8" name="Picture 7" descr="A picture containing creativity, art&#10;&#10;Description automatically generated">
              <a:extLst>
                <a:ext uri="{FF2B5EF4-FFF2-40B4-BE49-F238E27FC236}">
                  <a16:creationId xmlns:a16="http://schemas.microsoft.com/office/drawing/2014/main" id="{22AD89E0-A7B7-AA48-2FAE-9C1B7A4C7AE7}"/>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flipH="1">
              <a:off x="12448720" y="11582403"/>
              <a:ext cx="6364547" cy="2133598"/>
            </a:xfrm>
            <a:prstGeom prst="rect">
              <a:avLst/>
            </a:prstGeom>
          </p:spPr>
        </p:pic>
      </p:grpSp>
    </p:spTree>
    <p:extLst>
      <p:ext uri="{BB962C8B-B14F-4D97-AF65-F5344CB8AC3E}">
        <p14:creationId xmlns:p14="http://schemas.microsoft.com/office/powerpoint/2010/main" val="2823685383"/>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hree Columns">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Picture 9" descr="A blue and white striped object&#10;&#10;Description automatically generated with low confidence">
            <a:extLst>
              <a:ext uri="{FF2B5EF4-FFF2-40B4-BE49-F238E27FC236}">
                <a16:creationId xmlns:a16="http://schemas.microsoft.com/office/drawing/2014/main" id="{B040DD04-4AA7-633D-473B-20FF53ED614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1" t="12603" r="31188"/>
          <a:stretch/>
        </p:blipFill>
        <p:spPr>
          <a:xfrm>
            <a:off x="7389174" y="0"/>
            <a:ext cx="1754826" cy="2182091"/>
          </a:xfrm>
          <a:prstGeom prst="rect">
            <a:avLst/>
          </a:prstGeom>
        </p:spPr>
      </p:pic>
      <p:sp>
        <p:nvSpPr>
          <p:cNvPr id="6" name="Text Placeholder 5">
            <a:extLst>
              <a:ext uri="{FF2B5EF4-FFF2-40B4-BE49-F238E27FC236}">
                <a16:creationId xmlns:a16="http://schemas.microsoft.com/office/drawing/2014/main" id="{96717A79-9174-BF76-CD89-58584CE38F78}"/>
              </a:ext>
            </a:extLst>
          </p:cNvPr>
          <p:cNvSpPr>
            <a:spLocks noGrp="1"/>
          </p:cNvSpPr>
          <p:nvPr>
            <p:ph type="body" sz="quarter" idx="29"/>
          </p:nvPr>
        </p:nvSpPr>
        <p:spPr>
          <a:xfrm>
            <a:off x="521528" y="2578894"/>
            <a:ext cx="1886073" cy="1543050"/>
          </a:xfrm>
        </p:spPr>
        <p:txBody>
          <a:bodyPr/>
          <a:lstStyle/>
          <a:p>
            <a:pPr lvl="0"/>
            <a:r>
              <a:rPr lang="en-GB"/>
              <a:t>Click to edit Master text styles</a:t>
            </a:r>
          </a:p>
          <a:p>
            <a:pPr lvl="1"/>
            <a:r>
              <a:rPr lang="en-GB"/>
              <a:t>Second level</a:t>
            </a:r>
          </a:p>
          <a:p>
            <a:pPr lvl="2"/>
            <a:r>
              <a:rPr lang="en-GB"/>
              <a:t>Third level</a:t>
            </a:r>
          </a:p>
        </p:txBody>
      </p:sp>
      <p:sp>
        <p:nvSpPr>
          <p:cNvPr id="8" name="Text Placeholder 5">
            <a:extLst>
              <a:ext uri="{FF2B5EF4-FFF2-40B4-BE49-F238E27FC236}">
                <a16:creationId xmlns:a16="http://schemas.microsoft.com/office/drawing/2014/main" id="{027C73F3-BD13-49C2-C546-2A5EFD9D49A1}"/>
              </a:ext>
            </a:extLst>
          </p:cNvPr>
          <p:cNvSpPr>
            <a:spLocks noGrp="1"/>
          </p:cNvSpPr>
          <p:nvPr>
            <p:ph type="body" sz="quarter" idx="30"/>
          </p:nvPr>
        </p:nvSpPr>
        <p:spPr>
          <a:xfrm>
            <a:off x="2679080" y="2578894"/>
            <a:ext cx="1886073" cy="1543050"/>
          </a:xfrm>
        </p:spPr>
        <p:txBody>
          <a:bodyPr/>
          <a:lstStyle/>
          <a:p>
            <a:pPr lvl="0"/>
            <a:r>
              <a:rPr lang="en-GB"/>
              <a:t>Click to edit Master text styles</a:t>
            </a:r>
          </a:p>
          <a:p>
            <a:pPr lvl="1"/>
            <a:r>
              <a:rPr lang="en-GB"/>
              <a:t>Second level</a:t>
            </a:r>
          </a:p>
          <a:p>
            <a:pPr lvl="2"/>
            <a:r>
              <a:rPr lang="en-GB"/>
              <a:t>Third level</a:t>
            </a:r>
          </a:p>
        </p:txBody>
      </p:sp>
      <p:sp>
        <p:nvSpPr>
          <p:cNvPr id="9" name="Text Placeholder 5">
            <a:extLst>
              <a:ext uri="{FF2B5EF4-FFF2-40B4-BE49-F238E27FC236}">
                <a16:creationId xmlns:a16="http://schemas.microsoft.com/office/drawing/2014/main" id="{75132B59-84FC-B677-2B27-EC18FCFD11C9}"/>
              </a:ext>
            </a:extLst>
          </p:cNvPr>
          <p:cNvSpPr>
            <a:spLocks noGrp="1"/>
          </p:cNvSpPr>
          <p:nvPr>
            <p:ph type="body" sz="quarter" idx="31"/>
          </p:nvPr>
        </p:nvSpPr>
        <p:spPr>
          <a:xfrm>
            <a:off x="4822345" y="2578894"/>
            <a:ext cx="1886073" cy="1543050"/>
          </a:xfrm>
        </p:spPr>
        <p:txBody>
          <a:bodyPr/>
          <a:lstStyle/>
          <a:p>
            <a:pPr lvl="0"/>
            <a:r>
              <a:rPr lang="en-GB"/>
              <a:t>Click to edit Master text styles</a:t>
            </a:r>
          </a:p>
          <a:p>
            <a:pPr lvl="1"/>
            <a:r>
              <a:rPr lang="en-GB"/>
              <a:t>Second level</a:t>
            </a:r>
          </a:p>
          <a:p>
            <a:pPr lvl="2"/>
            <a:r>
              <a:rPr lang="en-GB"/>
              <a:t>Third level</a:t>
            </a:r>
          </a:p>
        </p:txBody>
      </p:sp>
      <p:sp>
        <p:nvSpPr>
          <p:cNvPr id="11" name="Slide Number Placeholder 10">
            <a:extLst>
              <a:ext uri="{FF2B5EF4-FFF2-40B4-BE49-F238E27FC236}">
                <a16:creationId xmlns:a16="http://schemas.microsoft.com/office/drawing/2014/main" id="{5358B255-CDA8-F447-B1FF-B1E706D79EAE}"/>
              </a:ext>
            </a:extLst>
          </p:cNvPr>
          <p:cNvSpPr>
            <a:spLocks noGrp="1"/>
          </p:cNvSpPr>
          <p:nvPr>
            <p:ph type="sldNum" sz="quarter" idx="16"/>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7" name="Footer Placeholder 6">
            <a:extLst>
              <a:ext uri="{FF2B5EF4-FFF2-40B4-BE49-F238E27FC236}">
                <a16:creationId xmlns:a16="http://schemas.microsoft.com/office/drawing/2014/main" id="{5AE74819-858D-0942-A112-D0ED923A9CED}"/>
              </a:ext>
            </a:extLst>
          </p:cNvPr>
          <p:cNvSpPr>
            <a:spLocks noGrp="1"/>
          </p:cNvSpPr>
          <p:nvPr>
            <p:ph type="ftr" sz="quarter" idx="15"/>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4" name="Picture Placeholder 3">
            <a:extLst>
              <a:ext uri="{FF2B5EF4-FFF2-40B4-BE49-F238E27FC236}">
                <a16:creationId xmlns:a16="http://schemas.microsoft.com/office/drawing/2014/main" id="{FAB65F3E-6530-A2CB-7F94-C92CDEC54203}"/>
              </a:ext>
            </a:extLst>
          </p:cNvPr>
          <p:cNvSpPr>
            <a:spLocks noGrp="1"/>
          </p:cNvSpPr>
          <p:nvPr>
            <p:ph type="pic" sz="quarter" idx="25" hasCustomPrompt="1"/>
          </p:nvPr>
        </p:nvSpPr>
        <p:spPr>
          <a:xfrm>
            <a:off x="526888"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r>
              <a:rPr lang="en-US"/>
              <a:t>Optional Icon</a:t>
            </a:r>
          </a:p>
        </p:txBody>
      </p:sp>
      <p:sp>
        <p:nvSpPr>
          <p:cNvPr id="16" name="Picture Placeholder 3">
            <a:extLst>
              <a:ext uri="{FF2B5EF4-FFF2-40B4-BE49-F238E27FC236}">
                <a16:creationId xmlns:a16="http://schemas.microsoft.com/office/drawing/2014/main" id="{719C379A-B5E4-9FD4-512A-8FABE6728793}"/>
              </a:ext>
            </a:extLst>
          </p:cNvPr>
          <p:cNvSpPr>
            <a:spLocks noGrp="1"/>
          </p:cNvSpPr>
          <p:nvPr>
            <p:ph type="pic" sz="quarter" idx="26" hasCustomPrompt="1"/>
          </p:nvPr>
        </p:nvSpPr>
        <p:spPr>
          <a:xfrm>
            <a:off x="2675073"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r>
              <a:rPr lang="en-US"/>
              <a:t>Optional Icon</a:t>
            </a:r>
          </a:p>
          <a:p>
            <a:endParaRPr lang="en-US"/>
          </a:p>
        </p:txBody>
      </p:sp>
      <p:sp>
        <p:nvSpPr>
          <p:cNvPr id="17" name="Picture Placeholder 3">
            <a:extLst>
              <a:ext uri="{FF2B5EF4-FFF2-40B4-BE49-F238E27FC236}">
                <a16:creationId xmlns:a16="http://schemas.microsoft.com/office/drawing/2014/main" id="{DD631526-D839-1894-C4E7-95A3A93F9CB1}"/>
              </a:ext>
            </a:extLst>
          </p:cNvPr>
          <p:cNvSpPr>
            <a:spLocks noGrp="1"/>
          </p:cNvSpPr>
          <p:nvPr>
            <p:ph type="pic" sz="quarter" idx="27" hasCustomPrompt="1"/>
          </p:nvPr>
        </p:nvSpPr>
        <p:spPr>
          <a:xfrm>
            <a:off x="4823101" y="1854963"/>
            <a:ext cx="513788" cy="513755"/>
          </a:xfrm>
        </p:spPr>
        <p:txBody>
          <a:bodyPr>
            <a:normAutofit/>
          </a:bodyPr>
          <a:lstStyle>
            <a:lvl1pPr marL="0" marR="0" indent="0" algn="l" defTabSz="685739" rtl="0" eaLnBrk="1" fontAlgn="auto" latinLnBrk="0" hangingPunct="1">
              <a:lnSpc>
                <a:spcPct val="100000"/>
              </a:lnSpc>
              <a:spcBef>
                <a:spcPts val="0"/>
              </a:spcBef>
              <a:spcAft>
                <a:spcPts val="0"/>
              </a:spcAft>
              <a:buClrTx/>
              <a:buSzTx/>
              <a:buFont typeface="Arial" panose="020B0604020202020204" pitchFamily="34" charset="0"/>
              <a:buNone/>
              <a:tabLst/>
              <a:defRPr sz="675">
                <a:solidFill>
                  <a:schemeClr val="tx1"/>
                </a:solidFill>
              </a:defRPr>
            </a:lvl1pPr>
          </a:lstStyle>
          <a:p>
            <a:pPr marL="0" marR="0" lvl="0" indent="0" algn="l" defTabSz="685739"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Optional Icon</a:t>
            </a:r>
          </a:p>
        </p:txBody>
      </p:sp>
      <p:sp>
        <p:nvSpPr>
          <p:cNvPr id="3" name="Title 2">
            <a:extLst>
              <a:ext uri="{FF2B5EF4-FFF2-40B4-BE49-F238E27FC236}">
                <a16:creationId xmlns:a16="http://schemas.microsoft.com/office/drawing/2014/main" id="{BBAEBE87-D2F7-1C79-7284-DB53EA3624A6}"/>
              </a:ext>
            </a:extLst>
          </p:cNvPr>
          <p:cNvSpPr>
            <a:spLocks noGrp="1"/>
          </p:cNvSpPr>
          <p:nvPr>
            <p:ph type="title"/>
          </p:nvPr>
        </p:nvSpPr>
        <p:spPr/>
        <p:txBody>
          <a:bodyPr/>
          <a:lstStyle/>
          <a:p>
            <a:r>
              <a:rPr lang="en-GB"/>
              <a:t>Click to edit Master title style</a:t>
            </a:r>
            <a:endParaRPr lang="en-US"/>
          </a:p>
        </p:txBody>
      </p:sp>
      <p:pic>
        <p:nvPicPr>
          <p:cNvPr id="5" name="Picture 4">
            <a:extLst>
              <a:ext uri="{FF2B5EF4-FFF2-40B4-BE49-F238E27FC236}">
                <a16:creationId xmlns:a16="http://schemas.microsoft.com/office/drawing/2014/main" id="{97CE0CCA-4509-02D0-BE95-8202105B83B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5569" r="-10749"/>
          <a:stretch/>
        </p:blipFill>
        <p:spPr>
          <a:xfrm rot="10800000">
            <a:off x="7748806" y="0"/>
            <a:ext cx="1395194" cy="1550143"/>
          </a:xfrm>
          <a:prstGeom prst="rect">
            <a:avLst/>
          </a:prstGeom>
        </p:spPr>
      </p:pic>
    </p:spTree>
    <p:extLst>
      <p:ext uri="{BB962C8B-B14F-4D97-AF65-F5344CB8AC3E}">
        <p14:creationId xmlns:p14="http://schemas.microsoft.com/office/powerpoint/2010/main" val="34710359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9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melin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7861003-A1F0-0E34-7737-AEA321E8DE92}"/>
              </a:ext>
            </a:extLst>
          </p:cNvPr>
          <p:cNvSpPr>
            <a:spLocks noGrp="1"/>
          </p:cNvSpPr>
          <p:nvPr>
            <p:ph type="body" sz="quarter" idx="35"/>
          </p:nvPr>
        </p:nvSpPr>
        <p:spPr>
          <a:xfrm>
            <a:off x="540830" y="1208485"/>
            <a:ext cx="1742343" cy="1640087"/>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6" name="Text Placeholder 4">
            <a:extLst>
              <a:ext uri="{FF2B5EF4-FFF2-40B4-BE49-F238E27FC236}">
                <a16:creationId xmlns:a16="http://schemas.microsoft.com/office/drawing/2014/main" id="{9E88891E-8939-74F6-AE29-B8793590E1C4}"/>
              </a:ext>
            </a:extLst>
          </p:cNvPr>
          <p:cNvSpPr>
            <a:spLocks noGrp="1"/>
          </p:cNvSpPr>
          <p:nvPr>
            <p:ph type="body" sz="quarter" idx="36"/>
          </p:nvPr>
        </p:nvSpPr>
        <p:spPr>
          <a:xfrm>
            <a:off x="2512633" y="1208485"/>
            <a:ext cx="1742343" cy="1640087"/>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7" name="Text Placeholder 4">
            <a:extLst>
              <a:ext uri="{FF2B5EF4-FFF2-40B4-BE49-F238E27FC236}">
                <a16:creationId xmlns:a16="http://schemas.microsoft.com/office/drawing/2014/main" id="{CF264ACA-6A8D-27CE-221D-D5624CDC7DFD}"/>
              </a:ext>
            </a:extLst>
          </p:cNvPr>
          <p:cNvSpPr>
            <a:spLocks noGrp="1"/>
          </p:cNvSpPr>
          <p:nvPr>
            <p:ph type="body" sz="quarter" idx="37"/>
          </p:nvPr>
        </p:nvSpPr>
        <p:spPr>
          <a:xfrm>
            <a:off x="4470148" y="1208485"/>
            <a:ext cx="1742343" cy="1640087"/>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8" name="Text Placeholder 4">
            <a:extLst>
              <a:ext uri="{FF2B5EF4-FFF2-40B4-BE49-F238E27FC236}">
                <a16:creationId xmlns:a16="http://schemas.microsoft.com/office/drawing/2014/main" id="{25DAAC14-B349-3E06-A72B-A9E4CCF5FD1A}"/>
              </a:ext>
            </a:extLst>
          </p:cNvPr>
          <p:cNvSpPr>
            <a:spLocks noGrp="1"/>
          </p:cNvSpPr>
          <p:nvPr>
            <p:ph type="body" sz="quarter" idx="38"/>
          </p:nvPr>
        </p:nvSpPr>
        <p:spPr>
          <a:xfrm>
            <a:off x="6441951" y="1208485"/>
            <a:ext cx="1742343" cy="1640087"/>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9" name="Text Placeholder 4">
            <a:extLst>
              <a:ext uri="{FF2B5EF4-FFF2-40B4-BE49-F238E27FC236}">
                <a16:creationId xmlns:a16="http://schemas.microsoft.com/office/drawing/2014/main" id="{EE32E176-0CC2-CB4A-C9A5-C9FE08E7666B}"/>
              </a:ext>
            </a:extLst>
          </p:cNvPr>
          <p:cNvSpPr>
            <a:spLocks noGrp="1"/>
          </p:cNvSpPr>
          <p:nvPr>
            <p:ph type="body" sz="quarter" idx="39"/>
          </p:nvPr>
        </p:nvSpPr>
        <p:spPr>
          <a:xfrm>
            <a:off x="976626" y="3530205"/>
            <a:ext cx="1742343" cy="1333135"/>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10" name="Text Placeholder 4">
            <a:extLst>
              <a:ext uri="{FF2B5EF4-FFF2-40B4-BE49-F238E27FC236}">
                <a16:creationId xmlns:a16="http://schemas.microsoft.com/office/drawing/2014/main" id="{E92AB174-7E8C-E278-1CC0-6CD1DAA5ED7F}"/>
              </a:ext>
            </a:extLst>
          </p:cNvPr>
          <p:cNvSpPr>
            <a:spLocks noGrp="1"/>
          </p:cNvSpPr>
          <p:nvPr>
            <p:ph type="body" sz="quarter" idx="40"/>
          </p:nvPr>
        </p:nvSpPr>
        <p:spPr>
          <a:xfrm>
            <a:off x="2948429" y="3530205"/>
            <a:ext cx="1742343" cy="1333135"/>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14" name="Text Placeholder 4">
            <a:extLst>
              <a:ext uri="{FF2B5EF4-FFF2-40B4-BE49-F238E27FC236}">
                <a16:creationId xmlns:a16="http://schemas.microsoft.com/office/drawing/2014/main" id="{5961776A-FADD-8AEC-838C-B396A005C0F3}"/>
              </a:ext>
            </a:extLst>
          </p:cNvPr>
          <p:cNvSpPr>
            <a:spLocks noGrp="1"/>
          </p:cNvSpPr>
          <p:nvPr>
            <p:ph type="body" sz="quarter" idx="41"/>
          </p:nvPr>
        </p:nvSpPr>
        <p:spPr>
          <a:xfrm>
            <a:off x="4905944" y="3530205"/>
            <a:ext cx="1742343" cy="1333135"/>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sp>
        <p:nvSpPr>
          <p:cNvPr id="15" name="Text Placeholder 4">
            <a:extLst>
              <a:ext uri="{FF2B5EF4-FFF2-40B4-BE49-F238E27FC236}">
                <a16:creationId xmlns:a16="http://schemas.microsoft.com/office/drawing/2014/main" id="{2B93CC3C-48EE-FD7F-CA41-FE28404D8C04}"/>
              </a:ext>
            </a:extLst>
          </p:cNvPr>
          <p:cNvSpPr>
            <a:spLocks noGrp="1"/>
          </p:cNvSpPr>
          <p:nvPr>
            <p:ph type="body" sz="quarter" idx="42"/>
          </p:nvPr>
        </p:nvSpPr>
        <p:spPr>
          <a:xfrm>
            <a:off x="6877747" y="3530205"/>
            <a:ext cx="1742343" cy="1333135"/>
          </a:xfrm>
        </p:spPr>
        <p:txBody>
          <a:bodyPr>
            <a:normAutofit/>
          </a:bodyPr>
          <a:lstStyle>
            <a:lvl1pPr>
              <a:defRPr sz="1350"/>
            </a:lvl1pPr>
            <a:lvl2pPr>
              <a:defRPr sz="750"/>
            </a:lvl2pPr>
            <a:lvl3pPr>
              <a:defRPr sz="675"/>
            </a:lvl3pPr>
          </a:lstStyle>
          <a:p>
            <a:pPr lvl="0"/>
            <a:r>
              <a:rPr lang="en-GB"/>
              <a:t>Click to edit Master text styles</a:t>
            </a:r>
          </a:p>
          <a:p>
            <a:pPr lvl="1"/>
            <a:r>
              <a:rPr lang="en-GB"/>
              <a:t>Second level</a:t>
            </a:r>
          </a:p>
          <a:p>
            <a:pPr lvl="2"/>
            <a:r>
              <a:rPr lang="en-GB"/>
              <a:t>Third level</a:t>
            </a:r>
          </a:p>
        </p:txBody>
      </p:sp>
      <p:pic>
        <p:nvPicPr>
          <p:cNvPr id="13" name="Timeline">
            <a:extLst>
              <a:ext uri="{FF2B5EF4-FFF2-40B4-BE49-F238E27FC236}">
                <a16:creationId xmlns:a16="http://schemas.microsoft.com/office/drawing/2014/main" id="{E022D1B9-5F9B-004A-96F4-938F73F66DD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2422557"/>
            <a:ext cx="9144000" cy="971487"/>
          </a:xfrm>
          <a:prstGeom prst="rect">
            <a:avLst/>
          </a:prstGeom>
        </p:spPr>
      </p:pic>
      <p:sp>
        <p:nvSpPr>
          <p:cNvPr id="12" name="Slide Number Placeholder 11">
            <a:extLst>
              <a:ext uri="{FF2B5EF4-FFF2-40B4-BE49-F238E27FC236}">
                <a16:creationId xmlns:a16="http://schemas.microsoft.com/office/drawing/2014/main" id="{B9ED1503-DAE4-B34D-BA83-7F1528169566}"/>
              </a:ext>
            </a:extLst>
          </p:cNvPr>
          <p:cNvSpPr>
            <a:spLocks noGrp="1"/>
          </p:cNvSpPr>
          <p:nvPr>
            <p:ph type="sldNum" sz="quarter" idx="25"/>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11" name="Footer Placeholder 10">
            <a:extLst>
              <a:ext uri="{FF2B5EF4-FFF2-40B4-BE49-F238E27FC236}">
                <a16:creationId xmlns:a16="http://schemas.microsoft.com/office/drawing/2014/main" id="{43721771-012A-B14E-A617-2D2FC1C1D147}"/>
              </a:ext>
            </a:extLst>
          </p:cNvPr>
          <p:cNvSpPr>
            <a:spLocks noGrp="1"/>
          </p:cNvSpPr>
          <p:nvPr>
            <p:ph type="ftr" sz="quarter" idx="24"/>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3" name="Title 2">
            <a:extLst>
              <a:ext uri="{FF2B5EF4-FFF2-40B4-BE49-F238E27FC236}">
                <a16:creationId xmlns:a16="http://schemas.microsoft.com/office/drawing/2014/main" id="{0E55E2AB-B7E5-E5D5-69FC-CCCCAB391A04}"/>
              </a:ext>
            </a:extLst>
          </p:cNvPr>
          <p:cNvSpPr>
            <a:spLocks noGrp="1"/>
          </p:cNvSpPr>
          <p:nvPr>
            <p:ph type="title"/>
          </p:nvPr>
        </p:nvSpPr>
        <p:spPr/>
        <p:txBody>
          <a:bodyPr/>
          <a:lstStyle/>
          <a:p>
            <a:r>
              <a:rPr lang="en-GB"/>
              <a:t>Click to edit Master title style</a:t>
            </a:r>
            <a:endParaRPr lang="en-US" dirty="0"/>
          </a:p>
        </p:txBody>
      </p:sp>
      <p:pic>
        <p:nvPicPr>
          <p:cNvPr id="2" name="Picture 1" descr="A picture containing graphics, design, art, creativity&#10;&#10;Description automatically generated with medium confidence">
            <a:extLst>
              <a:ext uri="{FF2B5EF4-FFF2-40B4-BE49-F238E27FC236}">
                <a16:creationId xmlns:a16="http://schemas.microsoft.com/office/drawing/2014/main" id="{E20FCB26-A48D-A65F-5735-B032D56BEC38}"/>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164296" y="0"/>
            <a:ext cx="1979704" cy="765422"/>
          </a:xfrm>
          <a:prstGeom prst="rect">
            <a:avLst/>
          </a:prstGeom>
        </p:spPr>
      </p:pic>
      <p:pic>
        <p:nvPicPr>
          <p:cNvPr id="4" name="Picture 3" descr="A picture containing graphics, art, design, pattern&#10;&#10;Description automatically generated">
            <a:extLst>
              <a:ext uri="{FF2B5EF4-FFF2-40B4-BE49-F238E27FC236}">
                <a16:creationId xmlns:a16="http://schemas.microsoft.com/office/drawing/2014/main" id="{DD6E43AD-64D6-82E6-ACF9-723EEF2550F4}"/>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rot="10800000">
            <a:off x="6115790" y="0"/>
            <a:ext cx="1494811" cy="510199"/>
          </a:xfrm>
          <a:prstGeom prst="rect">
            <a:avLst/>
          </a:prstGeom>
        </p:spPr>
      </p:pic>
    </p:spTree>
    <p:extLst>
      <p:ext uri="{BB962C8B-B14F-4D97-AF65-F5344CB8AC3E}">
        <p14:creationId xmlns:p14="http://schemas.microsoft.com/office/powerpoint/2010/main" val="2126353788"/>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descr="A picture containing art, illustration&#10;&#10;Description automatically generated with low confidence">
            <a:extLst>
              <a:ext uri="{FF2B5EF4-FFF2-40B4-BE49-F238E27FC236}">
                <a16:creationId xmlns:a16="http://schemas.microsoft.com/office/drawing/2014/main" id="{23639D33-7F9A-3920-F606-6D104E8AEDC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rot="16200000">
            <a:off x="-86223" y="86224"/>
            <a:ext cx="3942347" cy="3769900"/>
          </a:xfrm>
          <a:prstGeom prst="rect">
            <a:avLst/>
          </a:prstGeom>
        </p:spPr>
      </p:pic>
      <p:sp>
        <p:nvSpPr>
          <p:cNvPr id="3" name="Text Placeholder 2"/>
          <p:cNvSpPr>
            <a:spLocks noGrp="1"/>
          </p:cNvSpPr>
          <p:nvPr>
            <p:ph type="body" idx="1" hasCustomPrompt="1"/>
          </p:nvPr>
        </p:nvSpPr>
        <p:spPr>
          <a:xfrm>
            <a:off x="1454245" y="3159868"/>
            <a:ext cx="4051564" cy="591743"/>
          </a:xfrm>
        </p:spPr>
        <p:txBody>
          <a:bodyPr>
            <a:noAutofit/>
          </a:bodyPr>
          <a:lstStyle>
            <a:lvl1pPr marL="0" indent="0">
              <a:lnSpc>
                <a:spcPct val="110000"/>
              </a:lnSpc>
              <a:buNone/>
              <a:defRPr sz="1050" b="0" i="0">
                <a:solidFill>
                  <a:schemeClr val="tx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dirty="0"/>
              <a:t>CLICK TO EDIT MASTER TEXT STYLES</a:t>
            </a:r>
          </a:p>
        </p:txBody>
      </p:sp>
      <p:sp>
        <p:nvSpPr>
          <p:cNvPr id="6" name="Footer Placeholder 5">
            <a:extLst>
              <a:ext uri="{FF2B5EF4-FFF2-40B4-BE49-F238E27FC236}">
                <a16:creationId xmlns:a16="http://schemas.microsoft.com/office/drawing/2014/main" id="{E46A7617-1D4F-8341-035A-E5477D450A6C}"/>
              </a:ext>
            </a:extLst>
          </p:cNvPr>
          <p:cNvSpPr>
            <a:spLocks noGrp="1"/>
          </p:cNvSpPr>
          <p:nvPr>
            <p:ph type="ftr" sz="quarter" idx="11"/>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9" name="Slide Number Placeholder 8">
            <a:extLst>
              <a:ext uri="{FF2B5EF4-FFF2-40B4-BE49-F238E27FC236}">
                <a16:creationId xmlns:a16="http://schemas.microsoft.com/office/drawing/2014/main" id="{58BDD2C3-1497-6CAC-527B-FF9206BB56DB}"/>
              </a:ext>
            </a:extLst>
          </p:cNvPr>
          <p:cNvSpPr>
            <a:spLocks noGrp="1"/>
          </p:cNvSpPr>
          <p:nvPr>
            <p:ph type="sldNum" sz="quarter" idx="12"/>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4" name="Title 1">
            <a:extLst>
              <a:ext uri="{FF2B5EF4-FFF2-40B4-BE49-F238E27FC236}">
                <a16:creationId xmlns:a16="http://schemas.microsoft.com/office/drawing/2014/main" id="{DB776259-9DDB-1FD2-38F6-958079616E42}"/>
              </a:ext>
            </a:extLst>
          </p:cNvPr>
          <p:cNvSpPr>
            <a:spLocks noGrp="1"/>
          </p:cNvSpPr>
          <p:nvPr>
            <p:ph type="title"/>
          </p:nvPr>
        </p:nvSpPr>
        <p:spPr>
          <a:xfrm>
            <a:off x="1454246" y="1229633"/>
            <a:ext cx="6185303" cy="1584198"/>
          </a:xfrm>
        </p:spPr>
        <p:txBody>
          <a:bodyPr/>
          <a:lstStyle>
            <a:lvl1pPr>
              <a:defRPr sz="2700"/>
            </a:lvl1pPr>
          </a:lstStyle>
          <a:p>
            <a:r>
              <a:rPr lang="en-GB"/>
              <a:t>Click to edit Master title style</a:t>
            </a:r>
            <a:endParaRPr lang="en-US" dirty="0"/>
          </a:p>
        </p:txBody>
      </p:sp>
    </p:spTree>
    <p:extLst>
      <p:ext uri="{BB962C8B-B14F-4D97-AF65-F5344CB8AC3E}">
        <p14:creationId xmlns:p14="http://schemas.microsoft.com/office/powerpoint/2010/main" val="3002267821"/>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ld Statement –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2FBCFA-8FD6-9304-6A03-80A00F2FA5C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1697"/>
          <a:stretch/>
        </p:blipFill>
        <p:spPr>
          <a:xfrm>
            <a:off x="0" y="0"/>
            <a:ext cx="3203509" cy="2292947"/>
          </a:xfrm>
          <a:prstGeom prst="rect">
            <a:avLst/>
          </a:prstGeom>
        </p:spPr>
      </p:pic>
      <p:sp>
        <p:nvSpPr>
          <p:cNvPr id="2" name="Title 1"/>
          <p:cNvSpPr>
            <a:spLocks noGrp="1"/>
          </p:cNvSpPr>
          <p:nvPr>
            <p:ph type="title"/>
          </p:nvPr>
        </p:nvSpPr>
        <p:spPr>
          <a:xfrm>
            <a:off x="1454247" y="1231012"/>
            <a:ext cx="6172601" cy="1583699"/>
          </a:xfrm>
        </p:spPr>
        <p:txBody>
          <a:bodyPr anchor="b">
            <a:noAutofit/>
          </a:bodyPr>
          <a:lstStyle>
            <a:lvl1pPr marL="0" indent="0">
              <a:lnSpc>
                <a:spcPct val="100000"/>
              </a:lnSpc>
              <a:defRPr lang="en-US" sz="2700" dirty="0"/>
            </a:lvl1pPr>
          </a:lstStyle>
          <a:p>
            <a:r>
              <a:rPr lang="en-GB"/>
              <a:t>Click to edit Master title style</a:t>
            </a:r>
            <a:endParaRPr lang="en-US" dirty="0"/>
          </a:p>
        </p:txBody>
      </p:sp>
      <p:sp>
        <p:nvSpPr>
          <p:cNvPr id="3" name="Text Placeholder 2"/>
          <p:cNvSpPr>
            <a:spLocks noGrp="1"/>
          </p:cNvSpPr>
          <p:nvPr>
            <p:ph type="body" idx="1" hasCustomPrompt="1"/>
          </p:nvPr>
        </p:nvSpPr>
        <p:spPr>
          <a:xfrm>
            <a:off x="1454045" y="3160482"/>
            <a:ext cx="4051564" cy="591743"/>
          </a:xfrm>
        </p:spPr>
        <p:txBody>
          <a:bodyPr>
            <a:noAutofit/>
          </a:bodyPr>
          <a:lstStyle>
            <a:lvl1pPr marL="0" indent="0">
              <a:lnSpc>
                <a:spcPct val="110000"/>
              </a:lnSpc>
              <a:buNone/>
              <a:defRPr sz="1050" b="0" i="0">
                <a:solidFill>
                  <a:schemeClr val="tx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dirty="0"/>
              <a:t>CLICK TO EDIT MASTER TEXT STYLES</a:t>
            </a:r>
          </a:p>
        </p:txBody>
      </p:sp>
      <p:sp>
        <p:nvSpPr>
          <p:cNvPr id="7" name="Slide Number Placeholder 6">
            <a:extLst>
              <a:ext uri="{FF2B5EF4-FFF2-40B4-BE49-F238E27FC236}">
                <a16:creationId xmlns:a16="http://schemas.microsoft.com/office/drawing/2014/main" id="{34C92EF7-5D6B-2D42-81C9-2B7C02FCE919}"/>
              </a:ext>
            </a:extLst>
          </p:cNvPr>
          <p:cNvSpPr>
            <a:spLocks noGrp="1"/>
          </p:cNvSpPr>
          <p:nvPr>
            <p:ph type="sldNum" sz="quarter" idx="11"/>
          </p:nvPr>
        </p:nvSpPr>
        <p:spPr/>
        <p:txBody>
          <a:bodyPr/>
          <a:lstStyle>
            <a:lvl1pPr>
              <a:defRPr>
                <a:solidFill>
                  <a:schemeClr val="tx1"/>
                </a:solidFill>
              </a:defRPr>
            </a:lvl1pPr>
          </a:lstStyle>
          <a:p>
            <a:fld id="{CFF4B978-1D82-7745-80C5-DBABA6B131D3}" type="slidenum">
              <a:rPr lang="en-US" smtClean="0"/>
              <a:pPr/>
              <a:t>‹#›</a:t>
            </a:fld>
            <a:endParaRPr lang="en-US"/>
          </a:p>
        </p:txBody>
      </p:sp>
      <p:sp>
        <p:nvSpPr>
          <p:cNvPr id="4" name="Footer Placeholder 3">
            <a:extLst>
              <a:ext uri="{FF2B5EF4-FFF2-40B4-BE49-F238E27FC236}">
                <a16:creationId xmlns:a16="http://schemas.microsoft.com/office/drawing/2014/main" id="{27607BAA-A31C-C348-BF6F-167EF918F168}"/>
              </a:ext>
            </a:extLst>
          </p:cNvPr>
          <p:cNvSpPr>
            <a:spLocks noGrp="1"/>
          </p:cNvSpPr>
          <p:nvPr>
            <p:ph type="ftr" sz="quarter" idx="10"/>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pic>
        <p:nvPicPr>
          <p:cNvPr id="10" name="Picture 9" descr="A picture containing design, art&#10;&#10;Description automatically generated with low confidence">
            <a:extLst>
              <a:ext uri="{FF2B5EF4-FFF2-40B4-BE49-F238E27FC236}">
                <a16:creationId xmlns:a16="http://schemas.microsoft.com/office/drawing/2014/main" id="{F694DDC1-26DA-5E32-7A83-62CBEBCF15AF}"/>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flipH="1" flipV="1">
            <a:off x="1616634" y="0"/>
            <a:ext cx="2368223" cy="1261116"/>
          </a:xfrm>
          <a:prstGeom prst="rect">
            <a:avLst/>
          </a:prstGeom>
        </p:spPr>
      </p:pic>
    </p:spTree>
    <p:extLst>
      <p:ext uri="{BB962C8B-B14F-4D97-AF65-F5344CB8AC3E}">
        <p14:creationId xmlns:p14="http://schemas.microsoft.com/office/powerpoint/2010/main" val="2418003228"/>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ld Statement with Photo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BD5F239-00C5-C740-BA5F-F249FE4F3B8A}"/>
              </a:ext>
            </a:extLst>
          </p:cNvPr>
          <p:cNvSpPr>
            <a:spLocks noGrp="1"/>
          </p:cNvSpPr>
          <p:nvPr>
            <p:ph type="pic" sz="quarter" idx="13"/>
          </p:nvPr>
        </p:nvSpPr>
        <p:spPr>
          <a:xfrm>
            <a:off x="0" y="0"/>
            <a:ext cx="4572000" cy="5143500"/>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GB"/>
              <a:t>Click icon to add picture</a:t>
            </a:r>
            <a:endParaRPr lang="en-US"/>
          </a:p>
        </p:txBody>
      </p:sp>
      <p:sp>
        <p:nvSpPr>
          <p:cNvPr id="3" name="Text Placeholder 2"/>
          <p:cNvSpPr>
            <a:spLocks noGrp="1"/>
          </p:cNvSpPr>
          <p:nvPr>
            <p:ph type="body" idx="1" hasCustomPrompt="1"/>
          </p:nvPr>
        </p:nvSpPr>
        <p:spPr>
          <a:xfrm>
            <a:off x="5357797" y="3155984"/>
            <a:ext cx="3242334" cy="591743"/>
          </a:xfrm>
        </p:spPr>
        <p:txBody>
          <a:bodyPr>
            <a:noAutofit/>
          </a:bodyPr>
          <a:lstStyle>
            <a:lvl1pPr marL="0" indent="0">
              <a:lnSpc>
                <a:spcPct val="110000"/>
              </a:lnSpc>
              <a:buNone/>
              <a:defRPr sz="1050" b="0" i="0">
                <a:solidFill>
                  <a:schemeClr val="tx1"/>
                </a:solidFill>
                <a:latin typeface="Oracle Sans Semi Bold" panose="020B0503020204020204" pitchFamily="34" charset="0"/>
                <a:cs typeface="Oracle Sans Semi Bold" panose="020B0503020204020204" pitchFamily="34" charset="0"/>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8" indent="0">
              <a:buNone/>
              <a:defRPr sz="1200">
                <a:solidFill>
                  <a:schemeClr val="tx1">
                    <a:tint val="75000"/>
                  </a:schemeClr>
                </a:solidFill>
              </a:defRPr>
            </a:lvl4pPr>
            <a:lvl5pPr marL="1371477" indent="0">
              <a:buNone/>
              <a:defRPr sz="1200">
                <a:solidFill>
                  <a:schemeClr val="tx1">
                    <a:tint val="75000"/>
                  </a:schemeClr>
                </a:solidFill>
              </a:defRPr>
            </a:lvl5pPr>
            <a:lvl6pPr marL="1714346"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dirty="0"/>
              <a:t>CLICK TO EDIT MASTER TEXT STYLES</a:t>
            </a:r>
          </a:p>
        </p:txBody>
      </p:sp>
      <p:sp>
        <p:nvSpPr>
          <p:cNvPr id="10" name="Footer Placeholder 9">
            <a:extLst>
              <a:ext uri="{FF2B5EF4-FFF2-40B4-BE49-F238E27FC236}">
                <a16:creationId xmlns:a16="http://schemas.microsoft.com/office/drawing/2014/main" id="{8097AECF-07EB-94D8-1CCD-3987E7378205}"/>
              </a:ext>
            </a:extLst>
          </p:cNvPr>
          <p:cNvSpPr>
            <a:spLocks noGrp="1"/>
          </p:cNvSpPr>
          <p:nvPr>
            <p:ph type="ftr" sz="quarter" idx="15"/>
          </p:nvPr>
        </p:nvSpPr>
        <p:spPr/>
        <p:txBody>
          <a:bodyPr/>
          <a:lstStyle>
            <a:lvl1pPr>
              <a:defRPr>
                <a:solidFill>
                  <a:schemeClr val="bg1"/>
                </a:solidFill>
              </a:defRPr>
            </a:lvl1pPr>
          </a:lstStyle>
          <a:p>
            <a:r>
              <a:rPr lang="en-US" dirty="0">
                <a:sym typeface="Symbol" pitchFamily="2" charset="2"/>
              </a:rPr>
              <a:t>        Copyright © 2024, Oracle and/or its affiliates</a:t>
            </a:r>
            <a:endParaRPr lang="en-CA" dirty="0"/>
          </a:p>
        </p:txBody>
      </p:sp>
      <p:sp>
        <p:nvSpPr>
          <p:cNvPr id="13" name="Slide Number Placeholder 12">
            <a:extLst>
              <a:ext uri="{FF2B5EF4-FFF2-40B4-BE49-F238E27FC236}">
                <a16:creationId xmlns:a16="http://schemas.microsoft.com/office/drawing/2014/main" id="{DDEAC22F-135D-3C7E-422F-E40F20BE993A}"/>
              </a:ext>
            </a:extLst>
          </p:cNvPr>
          <p:cNvSpPr>
            <a:spLocks noGrp="1"/>
          </p:cNvSpPr>
          <p:nvPr>
            <p:ph type="sldNum" sz="quarter" idx="16"/>
          </p:nvPr>
        </p:nvSpPr>
        <p:spPr/>
        <p:txBody>
          <a:bodyPr/>
          <a:lstStyle>
            <a:lvl1pPr>
              <a:defRPr>
                <a:solidFill>
                  <a:schemeClr val="bg1"/>
                </a:solidFill>
              </a:defRPr>
            </a:lvl1pPr>
          </a:lstStyle>
          <a:p>
            <a:fld id="{CFF4B978-1D82-7745-80C5-DBABA6B131D3}" type="slidenum">
              <a:rPr lang="en-US" smtClean="0"/>
              <a:pPr/>
              <a:t>‹#›</a:t>
            </a:fld>
            <a:endParaRPr lang="en-US"/>
          </a:p>
        </p:txBody>
      </p:sp>
      <p:sp>
        <p:nvSpPr>
          <p:cNvPr id="2" name="Text Placeholder 5">
            <a:extLst>
              <a:ext uri="{FF2B5EF4-FFF2-40B4-BE49-F238E27FC236}">
                <a16:creationId xmlns:a16="http://schemas.microsoft.com/office/drawing/2014/main" id="{A597C433-125B-FE93-C62A-DB8E6F21025A}"/>
              </a:ext>
            </a:extLst>
          </p:cNvPr>
          <p:cNvSpPr>
            <a:spLocks noGrp="1"/>
          </p:cNvSpPr>
          <p:nvPr>
            <p:ph type="body" sz="quarter" idx="17" hasCustomPrompt="1"/>
          </p:nvPr>
        </p:nvSpPr>
        <p:spPr>
          <a:xfrm>
            <a:off x="5357566" y="2437026"/>
            <a:ext cx="3242283" cy="369845"/>
          </a:xfrm>
        </p:spPr>
        <p:txBody>
          <a:bodyPr anchor="b">
            <a:spAutoFit/>
          </a:bodyPr>
          <a:lstStyle>
            <a:lvl1pPr>
              <a:defRPr sz="1800"/>
            </a:lvl1pPr>
          </a:lstStyle>
          <a:p>
            <a:r>
              <a:rPr lang="en-US" sz="1650" dirty="0">
                <a:solidFill>
                  <a:schemeClr val="tx1"/>
                </a:solidFill>
                <a:latin typeface="+mj-lt"/>
              </a:rPr>
              <a:t>Click to edit Master title style</a:t>
            </a:r>
          </a:p>
        </p:txBody>
      </p:sp>
      <p:pic>
        <p:nvPicPr>
          <p:cNvPr id="4" name="Picture 3" descr="A picture containing creativity, art&#10;&#10;Description automatically generated">
            <a:extLst>
              <a:ext uri="{FF2B5EF4-FFF2-40B4-BE49-F238E27FC236}">
                <a16:creationId xmlns:a16="http://schemas.microsoft.com/office/drawing/2014/main" id="{DB9F50B9-70FC-5BBA-DEA7-2A3D02AC188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10800000" flipH="1">
            <a:off x="5829150" y="-1"/>
            <a:ext cx="2914840" cy="710791"/>
          </a:xfrm>
          <a:prstGeom prst="rect">
            <a:avLst/>
          </a:prstGeom>
        </p:spPr>
      </p:pic>
      <p:pic>
        <p:nvPicPr>
          <p:cNvPr id="8" name="Picture 7" descr="A picture containing art, design, creativity&#10;&#10;Description automatically generated">
            <a:extLst>
              <a:ext uri="{FF2B5EF4-FFF2-40B4-BE49-F238E27FC236}">
                <a16:creationId xmlns:a16="http://schemas.microsoft.com/office/drawing/2014/main" id="{982697F1-03A6-58FF-F60B-C31E84E9F30E}"/>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t="33248"/>
          <a:stretch/>
        </p:blipFill>
        <p:spPr>
          <a:xfrm flipH="1">
            <a:off x="6668701" y="-2"/>
            <a:ext cx="2475299" cy="1416169"/>
          </a:xfrm>
          <a:prstGeom prst="rect">
            <a:avLst/>
          </a:prstGeom>
        </p:spPr>
      </p:pic>
    </p:spTree>
    <p:extLst>
      <p:ext uri="{BB962C8B-B14F-4D97-AF65-F5344CB8AC3E}">
        <p14:creationId xmlns:p14="http://schemas.microsoft.com/office/powerpoint/2010/main" val="205269354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image dark">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BD5F239-00C5-C740-BA5F-F249FE4F3B8A}"/>
              </a:ext>
            </a:extLst>
          </p:cNvPr>
          <p:cNvSpPr>
            <a:spLocks noGrp="1"/>
          </p:cNvSpPr>
          <p:nvPr>
            <p:ph type="pic" sz="quarter" idx="13"/>
          </p:nvPr>
        </p:nvSpPr>
        <p:spPr>
          <a:xfrm>
            <a:off x="0" y="0"/>
            <a:ext cx="9144000" cy="5143500"/>
          </a:xfrm>
          <a:solidFill>
            <a:schemeClr val="bg1">
              <a:alpha val="10000"/>
            </a:schemeClr>
          </a:solidFill>
        </p:spPr>
        <p:txBody>
          <a:bodyPr vert="horz" lIns="91440" tIns="45720" rIns="91440" bIns="45720" rtlCol="0" anchor="ctr" anchorCtr="0">
            <a:normAutofit/>
          </a:bodyPr>
          <a:lstStyle>
            <a:lvl1pPr>
              <a:defRPr lang="en-US">
                <a:solidFill>
                  <a:schemeClr val="bg1"/>
                </a:solidFill>
              </a:defRPr>
            </a:lvl1pPr>
          </a:lstStyle>
          <a:p>
            <a:pPr lvl="0" algn="ctr"/>
            <a:r>
              <a:rPr lang="en-GB"/>
              <a:t>Click icon to add picture</a:t>
            </a:r>
            <a:endParaRPr lang="en-US"/>
          </a:p>
        </p:txBody>
      </p:sp>
      <p:pic>
        <p:nvPicPr>
          <p:cNvPr id="3" name="Picture 2">
            <a:extLst>
              <a:ext uri="{FF2B5EF4-FFF2-40B4-BE49-F238E27FC236}">
                <a16:creationId xmlns:a16="http://schemas.microsoft.com/office/drawing/2014/main" id="{F3866382-2F24-D571-9472-8DF7EC5C1313}"/>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8539651" y="4829104"/>
            <a:ext cx="304889" cy="314397"/>
          </a:xfrm>
          <a:prstGeom prst="rect">
            <a:avLst/>
          </a:prstGeom>
        </p:spPr>
      </p:pic>
      <p:sp>
        <p:nvSpPr>
          <p:cNvPr id="13" name="Footer Placeholder 12">
            <a:extLst>
              <a:ext uri="{FF2B5EF4-FFF2-40B4-BE49-F238E27FC236}">
                <a16:creationId xmlns:a16="http://schemas.microsoft.com/office/drawing/2014/main" id="{100DDAA6-DC97-A30F-F4BF-2539D9FB09B1}"/>
              </a:ext>
            </a:extLst>
          </p:cNvPr>
          <p:cNvSpPr>
            <a:spLocks noGrp="1"/>
          </p:cNvSpPr>
          <p:nvPr>
            <p:ph type="ftr" sz="quarter" idx="15"/>
          </p:nvPr>
        </p:nvSpPr>
        <p:spPr/>
        <p:txBody>
          <a:bodyPr/>
          <a:lstStyle>
            <a:lvl1pPr>
              <a:defRPr>
                <a:solidFill>
                  <a:schemeClr val="bg1"/>
                </a:solidFill>
              </a:defRPr>
            </a:lvl1pPr>
          </a:lstStyle>
          <a:p>
            <a:r>
              <a:rPr lang="en-US" dirty="0">
                <a:sym typeface="Symbol" pitchFamily="2" charset="2"/>
              </a:rPr>
              <a:t>        Copyright © 2024, Oracle and/or its affiliates</a:t>
            </a:r>
            <a:endParaRPr lang="en-CA" dirty="0"/>
          </a:p>
        </p:txBody>
      </p:sp>
      <p:sp>
        <p:nvSpPr>
          <p:cNvPr id="14" name="Slide Number Placeholder 13">
            <a:extLst>
              <a:ext uri="{FF2B5EF4-FFF2-40B4-BE49-F238E27FC236}">
                <a16:creationId xmlns:a16="http://schemas.microsoft.com/office/drawing/2014/main" id="{8BEE2E0C-F9E2-3F28-1CAB-2727E0914A3C}"/>
              </a:ext>
            </a:extLst>
          </p:cNvPr>
          <p:cNvSpPr>
            <a:spLocks noGrp="1"/>
          </p:cNvSpPr>
          <p:nvPr>
            <p:ph type="sldNum" sz="quarter" idx="16"/>
          </p:nvPr>
        </p:nvSpPr>
        <p:spPr/>
        <p:txBody>
          <a:bodyPr/>
          <a:lstStyle>
            <a:lvl1pPr>
              <a:defRPr>
                <a:solidFill>
                  <a:schemeClr val="bg1"/>
                </a:solidFill>
              </a:defRPr>
            </a:lvl1pPr>
          </a:lstStyle>
          <a:p>
            <a:fld id="{CFF4B978-1D82-7745-80C5-DBABA6B131D3}" type="slidenum">
              <a:rPr lang="en-US" smtClean="0"/>
              <a:pPr/>
              <a:t>‹#›</a:t>
            </a:fld>
            <a:endParaRPr lang="en-US"/>
          </a:p>
        </p:txBody>
      </p:sp>
    </p:spTree>
    <p:extLst>
      <p:ext uri="{BB962C8B-B14F-4D97-AF65-F5344CB8AC3E}">
        <p14:creationId xmlns:p14="http://schemas.microsoft.com/office/powerpoint/2010/main" val="360316952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image footer dark">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BD5F239-00C5-C740-BA5F-F249FE4F3B8A}"/>
              </a:ext>
            </a:extLst>
          </p:cNvPr>
          <p:cNvSpPr>
            <a:spLocks noGrp="1"/>
          </p:cNvSpPr>
          <p:nvPr>
            <p:ph type="pic" sz="quarter" idx="13"/>
          </p:nvPr>
        </p:nvSpPr>
        <p:spPr>
          <a:xfrm>
            <a:off x="0" y="1"/>
            <a:ext cx="9144000" cy="4836788"/>
          </a:xfrm>
          <a:solidFill>
            <a:schemeClr val="bg1">
              <a:alpha val="10000"/>
            </a:schemeClr>
          </a:solidFill>
        </p:spPr>
        <p:txBody>
          <a:bodyPr vert="horz" lIns="91440" tIns="45720" rIns="91440" bIns="45720" rtlCol="0" anchor="ctr" anchorCtr="0">
            <a:normAutofit/>
          </a:bodyPr>
          <a:lstStyle>
            <a:lvl1pPr>
              <a:defRPr lang="en-US" dirty="0">
                <a:solidFill>
                  <a:schemeClr val="bg1"/>
                </a:solidFill>
              </a:defRPr>
            </a:lvl1pPr>
          </a:lstStyle>
          <a:p>
            <a:pPr lvl="0" algn="ctr"/>
            <a:r>
              <a:rPr lang="en-GB"/>
              <a:t>Click icon to add picture</a:t>
            </a:r>
            <a:endParaRPr lang="en-US" dirty="0"/>
          </a:p>
        </p:txBody>
      </p:sp>
      <p:sp>
        <p:nvSpPr>
          <p:cNvPr id="3" name="Footer Placeholder 2">
            <a:extLst>
              <a:ext uri="{FF2B5EF4-FFF2-40B4-BE49-F238E27FC236}">
                <a16:creationId xmlns:a16="http://schemas.microsoft.com/office/drawing/2014/main" id="{02202CA0-F896-15D9-20BA-9B253442B7C9}"/>
              </a:ext>
            </a:extLst>
          </p:cNvPr>
          <p:cNvSpPr>
            <a:spLocks noGrp="1"/>
          </p:cNvSpPr>
          <p:nvPr>
            <p:ph type="ftr" sz="quarter" idx="14"/>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4FD53204-F0B9-0DD4-D267-47BCE6088C1F}"/>
              </a:ext>
            </a:extLst>
          </p:cNvPr>
          <p:cNvSpPr>
            <a:spLocks noGrp="1"/>
          </p:cNvSpPr>
          <p:nvPr>
            <p:ph type="sldNum" sz="quarter" idx="15"/>
          </p:nvPr>
        </p:nvSpPr>
        <p:spPr/>
        <p:txBody>
          <a:bodyPr/>
          <a:lstStyle/>
          <a:p>
            <a:fld id="{CFF4B978-1D82-7745-80C5-DBABA6B131D3}" type="slidenum">
              <a:rPr lang="en-US" smtClean="0"/>
              <a:pPr/>
              <a:t>‹#›</a:t>
            </a:fld>
            <a:endParaRPr lang="en-US"/>
          </a:p>
        </p:txBody>
      </p:sp>
    </p:spTree>
    <p:extLst>
      <p:ext uri="{BB962C8B-B14F-4D97-AF65-F5344CB8AC3E}">
        <p14:creationId xmlns:p14="http://schemas.microsoft.com/office/powerpoint/2010/main" val="189608750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hank you – End slid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413FFB-1F2A-FD57-47E2-0F4D249EF56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flipH="1">
            <a:off x="0" y="0"/>
            <a:ext cx="3960596" cy="5143500"/>
          </a:xfrm>
          <a:prstGeom prst="rect">
            <a:avLst/>
          </a:prstGeom>
        </p:spPr>
      </p:pic>
      <p:sp>
        <p:nvSpPr>
          <p:cNvPr id="3" name="Subtitle 2"/>
          <p:cNvSpPr>
            <a:spLocks noGrp="1"/>
          </p:cNvSpPr>
          <p:nvPr>
            <p:ph type="subTitle" idx="1"/>
          </p:nvPr>
        </p:nvSpPr>
        <p:spPr>
          <a:xfrm>
            <a:off x="4834253" y="2792523"/>
            <a:ext cx="4010286" cy="458014"/>
          </a:xfrm>
        </p:spPr>
        <p:txBody>
          <a:bodyPr>
            <a:noAutofit/>
          </a:bodyPr>
          <a:lstStyle>
            <a:lvl1pPr marL="0" indent="0" algn="l">
              <a:lnSpc>
                <a:spcPct val="120000"/>
              </a:lnSpc>
              <a:buNone/>
              <a:defRPr lang="en-US" sz="1200" b="0" i="0" kern="1200" dirty="0">
                <a:solidFill>
                  <a:schemeClr val="tx1"/>
                </a:solidFill>
                <a:latin typeface="+mn-lt"/>
                <a:ea typeface="+mn-ea"/>
                <a:cs typeface="+mn-cs"/>
              </a:defRPr>
            </a:lvl1pPr>
            <a:lvl2pPr marL="342869" indent="0" algn="ctr">
              <a:buNone/>
              <a:defRPr sz="1500"/>
            </a:lvl2pPr>
            <a:lvl3pPr marL="685739" indent="0" algn="ctr">
              <a:buNone/>
              <a:defRPr sz="1350"/>
            </a:lvl3pPr>
            <a:lvl4pPr marL="1028608" indent="0" algn="ctr">
              <a:buNone/>
              <a:defRPr sz="1200"/>
            </a:lvl4pPr>
            <a:lvl5pPr marL="1371477" indent="0" algn="ctr">
              <a:buNone/>
              <a:defRPr sz="1200"/>
            </a:lvl5pPr>
            <a:lvl6pPr marL="1714346" indent="0" algn="ctr">
              <a:buNone/>
              <a:defRPr sz="1200"/>
            </a:lvl6pPr>
            <a:lvl7pPr marL="2057215" indent="0" algn="ctr">
              <a:buNone/>
              <a:defRPr sz="1200"/>
            </a:lvl7pPr>
            <a:lvl8pPr marL="2400084" indent="0" algn="ctr">
              <a:buNone/>
              <a:defRPr sz="1200"/>
            </a:lvl8pPr>
            <a:lvl9pPr marL="2742953" indent="0" algn="ctr">
              <a:buNone/>
              <a:defRPr sz="1200"/>
            </a:lvl9pPr>
          </a:lstStyle>
          <a:p>
            <a:r>
              <a:rPr lang="en-GB"/>
              <a:t>Click to edit Master subtitle style</a:t>
            </a:r>
            <a:endParaRPr lang="en-US" dirty="0"/>
          </a:p>
        </p:txBody>
      </p:sp>
      <p:sp>
        <p:nvSpPr>
          <p:cNvPr id="2" name="Title 1"/>
          <p:cNvSpPr>
            <a:spLocks noGrp="1"/>
          </p:cNvSpPr>
          <p:nvPr>
            <p:ph type="ctrTitle"/>
          </p:nvPr>
        </p:nvSpPr>
        <p:spPr>
          <a:xfrm>
            <a:off x="4834253" y="1676400"/>
            <a:ext cx="4010286" cy="1066118"/>
          </a:xfrm>
        </p:spPr>
        <p:txBody>
          <a:bodyPr anchor="t" anchorCtr="0">
            <a:noAutofit/>
          </a:bodyPr>
          <a:lstStyle>
            <a:lvl1pPr algn="l">
              <a:defRPr lang="en-US" sz="3200" dirty="0"/>
            </a:lvl1pPr>
          </a:lstStyle>
          <a:p>
            <a:r>
              <a:rPr lang="en-GB"/>
              <a:t>Click to edit Master title style</a:t>
            </a:r>
            <a:endParaRPr lang="en-US" dirty="0"/>
          </a:p>
        </p:txBody>
      </p:sp>
      <p:sp>
        <p:nvSpPr>
          <p:cNvPr id="13" name="Text Placeholder 12">
            <a:extLst>
              <a:ext uri="{FF2B5EF4-FFF2-40B4-BE49-F238E27FC236}">
                <a16:creationId xmlns:a16="http://schemas.microsoft.com/office/drawing/2014/main" id="{80C5DBBC-9216-A345-ABA8-B249FEA53BF4}"/>
              </a:ext>
            </a:extLst>
          </p:cNvPr>
          <p:cNvSpPr>
            <a:spLocks noGrp="1"/>
          </p:cNvSpPr>
          <p:nvPr>
            <p:ph type="body" sz="quarter" idx="10"/>
          </p:nvPr>
        </p:nvSpPr>
        <p:spPr>
          <a:xfrm>
            <a:off x="4833459" y="3499447"/>
            <a:ext cx="4010285" cy="660797"/>
          </a:xfrm>
        </p:spPr>
        <p:txBody>
          <a:bodyPr>
            <a:noAutofit/>
          </a:bodyPr>
          <a:lstStyle>
            <a:lvl1pPr marL="0" indent="0">
              <a:buNone/>
              <a:defRPr sz="1125" b="1" i="0">
                <a:solidFill>
                  <a:schemeClr val="tx1"/>
                </a:solidFill>
                <a:latin typeface="Oracle Sans Semi Bold" panose="020B0503020204020204" pitchFamily="34" charset="0"/>
                <a:cs typeface="Oracle Sans Semi Bold" panose="020B0503020204020204" pitchFamily="34" charset="0"/>
              </a:defRPr>
            </a:lvl1pPr>
            <a:lvl2pPr marL="0" indent="0">
              <a:buNone/>
              <a:defRPr>
                <a:solidFill>
                  <a:schemeClr val="tx1"/>
                </a:solidFill>
              </a:defRPr>
            </a:lvl2pPr>
            <a:lvl3pPr indent="0">
              <a:lnSpc>
                <a:spcPct val="110000"/>
              </a:lnSpc>
              <a:spcBef>
                <a:spcPts val="113"/>
              </a:spcBef>
              <a:buNone/>
              <a:defRPr sz="900"/>
            </a:lvl3pPr>
            <a:lvl4pPr indent="0">
              <a:lnSpc>
                <a:spcPct val="110000"/>
              </a:lnSpc>
              <a:spcBef>
                <a:spcPts val="113"/>
              </a:spcBef>
              <a:buNone/>
              <a:defRPr sz="900"/>
            </a:lvl4pPr>
            <a:lvl5pPr indent="0">
              <a:lnSpc>
                <a:spcPct val="110000"/>
              </a:lnSpc>
              <a:spcBef>
                <a:spcPts val="113"/>
              </a:spcBef>
              <a:buNone/>
              <a:defRPr sz="900"/>
            </a:lvl5pPr>
          </a:lstStyle>
          <a:p>
            <a:pPr lvl="0"/>
            <a:r>
              <a:rPr lang="en-GB"/>
              <a:t>Click to edit Master text styles</a:t>
            </a:r>
          </a:p>
          <a:p>
            <a:pPr lvl="1"/>
            <a:r>
              <a:rPr lang="en-GB"/>
              <a:t>Second level</a:t>
            </a:r>
          </a:p>
        </p:txBody>
      </p:sp>
      <p:sp>
        <p:nvSpPr>
          <p:cNvPr id="12" name="Footer Placeholder 11">
            <a:extLst>
              <a:ext uri="{FF2B5EF4-FFF2-40B4-BE49-F238E27FC236}">
                <a16:creationId xmlns:a16="http://schemas.microsoft.com/office/drawing/2014/main" id="{9393FE48-F33A-C32F-2B95-60C5552492B3}"/>
              </a:ext>
            </a:extLst>
          </p:cNvPr>
          <p:cNvSpPr>
            <a:spLocks noGrp="1"/>
          </p:cNvSpPr>
          <p:nvPr>
            <p:ph type="ftr" sz="quarter" idx="12"/>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4" name="Slide Number Placeholder 13">
            <a:extLst>
              <a:ext uri="{FF2B5EF4-FFF2-40B4-BE49-F238E27FC236}">
                <a16:creationId xmlns:a16="http://schemas.microsoft.com/office/drawing/2014/main" id="{2AA60057-70F6-76F3-758E-DE0822F9BDAF}"/>
              </a:ext>
            </a:extLst>
          </p:cNvPr>
          <p:cNvSpPr>
            <a:spLocks noGrp="1"/>
          </p:cNvSpPr>
          <p:nvPr>
            <p:ph type="sldNum" sz="quarter" idx="13"/>
          </p:nvPr>
        </p:nvSpPr>
        <p:spPr/>
        <p:txBody>
          <a:bodyPr/>
          <a:lstStyle>
            <a:lvl1pPr>
              <a:defRPr>
                <a:solidFill>
                  <a:schemeClr val="tx1"/>
                </a:solidFill>
              </a:defRPr>
            </a:lvl1pPr>
          </a:lstStyle>
          <a:p>
            <a:fld id="{CFF4B978-1D82-7745-80C5-DBABA6B131D3}" type="slidenum">
              <a:rPr lang="en-US" smtClean="0"/>
              <a:pPr/>
              <a:t>‹#›</a:t>
            </a:fld>
            <a:endParaRPr lang="en-US"/>
          </a:p>
        </p:txBody>
      </p:sp>
    </p:spTree>
    <p:extLst>
      <p:ext uri="{BB962C8B-B14F-4D97-AF65-F5344CB8AC3E}">
        <p14:creationId xmlns:p14="http://schemas.microsoft.com/office/powerpoint/2010/main" val="383533131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2BD48-2B31-1856-5117-1AED211FA2F6}"/>
              </a:ext>
            </a:extLst>
          </p:cNvPr>
          <p:cNvSpPr>
            <a:spLocks noGrp="1"/>
          </p:cNvSpPr>
          <p:nvPr>
            <p:ph type="title"/>
          </p:nvPr>
        </p:nvSpPr>
        <p:spPr/>
        <p:txBody>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AC49836F-F91F-B18B-99B9-E1ACA1FF0D5B}"/>
              </a:ext>
            </a:extLst>
          </p:cNvPr>
          <p:cNvSpPr>
            <a:spLocks noGrp="1"/>
          </p:cNvSpPr>
          <p:nvPr>
            <p:ph sz="half" idx="1"/>
          </p:nvPr>
        </p:nvSpPr>
        <p:spPr>
          <a:xfrm>
            <a:off x="519146" y="1207295"/>
            <a:ext cx="3875022" cy="33075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a:extLst>
              <a:ext uri="{FF2B5EF4-FFF2-40B4-BE49-F238E27FC236}">
                <a16:creationId xmlns:a16="http://schemas.microsoft.com/office/drawing/2014/main" id="{D2781CC5-9402-B21B-CBBD-258C71D15531}"/>
              </a:ext>
            </a:extLst>
          </p:cNvPr>
          <p:cNvSpPr>
            <a:spLocks noGrp="1"/>
          </p:cNvSpPr>
          <p:nvPr>
            <p:ph sz="half" idx="2"/>
          </p:nvPr>
        </p:nvSpPr>
        <p:spPr>
          <a:xfrm>
            <a:off x="4655171" y="1207295"/>
            <a:ext cx="3875022" cy="330755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a:extLst>
              <a:ext uri="{FF2B5EF4-FFF2-40B4-BE49-F238E27FC236}">
                <a16:creationId xmlns:a16="http://schemas.microsoft.com/office/drawing/2014/main" id="{D50CFED8-75A5-847B-D841-5640FFB9103B}"/>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9" name="Slide Number Placeholder 8">
            <a:extLst>
              <a:ext uri="{FF2B5EF4-FFF2-40B4-BE49-F238E27FC236}">
                <a16:creationId xmlns:a16="http://schemas.microsoft.com/office/drawing/2014/main" id="{658BEC52-78DB-B1EA-3453-53719AC87872}"/>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5" name="Picture 4" descr="A picture containing yellow, astronomy&#10;&#10;Description automatically generated">
            <a:extLst>
              <a:ext uri="{FF2B5EF4-FFF2-40B4-BE49-F238E27FC236}">
                <a16:creationId xmlns:a16="http://schemas.microsoft.com/office/drawing/2014/main" id="{396931A4-F281-5DBA-6D4C-0C10F9456115}"/>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16200000">
            <a:off x="7910260" y="-562731"/>
            <a:ext cx="824099" cy="1949561"/>
          </a:xfrm>
          <a:prstGeom prst="rect">
            <a:avLst/>
          </a:prstGeom>
        </p:spPr>
      </p:pic>
      <p:pic>
        <p:nvPicPr>
          <p:cNvPr id="10" name="Picture 9" descr="A picture containing design&#10;&#10;Description automatically generated">
            <a:extLst>
              <a:ext uri="{FF2B5EF4-FFF2-40B4-BE49-F238E27FC236}">
                <a16:creationId xmlns:a16="http://schemas.microsoft.com/office/drawing/2014/main" id="{0888CC06-3009-615E-94F7-A19AAAB410C0}"/>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8087336" y="0"/>
            <a:ext cx="1056664" cy="1712500"/>
          </a:xfrm>
          <a:prstGeom prst="rect">
            <a:avLst/>
          </a:prstGeom>
        </p:spPr>
      </p:pic>
    </p:spTree>
    <p:extLst>
      <p:ext uri="{BB962C8B-B14F-4D97-AF65-F5344CB8AC3E}">
        <p14:creationId xmlns:p14="http://schemas.microsoft.com/office/powerpoint/2010/main" val="3817367808"/>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Layout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14876"/>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ote on forward-looking statements and safe harbor slides,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10" name="Picture 9" descr="A picture containing pattern, art&#10;&#10;Description automatically generated">
            <a:extLst>
              <a:ext uri="{FF2B5EF4-FFF2-40B4-BE49-F238E27FC236}">
                <a16:creationId xmlns:a16="http://schemas.microsoft.com/office/drawing/2014/main" id="{534EF09E-C2CA-FD5F-1289-787C31590989}"/>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t="34624" r="18782" b="-3227"/>
          <a:stretch/>
        </p:blipFill>
        <p:spPr>
          <a:xfrm>
            <a:off x="7434228" y="0"/>
            <a:ext cx="1709772" cy="950768"/>
          </a:xfrm>
          <a:prstGeom prst="rect">
            <a:avLst/>
          </a:prstGeom>
        </p:spPr>
      </p:pic>
      <p:sp>
        <p:nvSpPr>
          <p:cNvPr id="2" name="TextBox 1">
            <a:extLst>
              <a:ext uri="{FF2B5EF4-FFF2-40B4-BE49-F238E27FC236}">
                <a16:creationId xmlns:a16="http://schemas.microsoft.com/office/drawing/2014/main" id="{0E75E080-75DB-E53D-768F-089976047E5B}"/>
              </a:ext>
            </a:extLst>
          </p:cNvPr>
          <p:cNvSpPr txBox="1"/>
          <p:nvPr userDrawn="1"/>
        </p:nvSpPr>
        <p:spPr>
          <a:xfrm>
            <a:off x="511962" y="1207662"/>
            <a:ext cx="3769901" cy="3401124"/>
          </a:xfrm>
          <a:prstGeom prst="rect">
            <a:avLst/>
          </a:prstGeom>
          <a:noFill/>
        </p:spPr>
        <p:txBody>
          <a:bodyPr wrap="square" rtlCol="0">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The Legal Entity footer is required on every slide.</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The Regulatory Statement is required on the title slide, and Forward-Looking statement slide (if the Forward-Looking statement slide is needed).</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The Forward-Looking statement and Safe Harbor slides are required only for external presentations that pertain to:</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000" b="0" i="0" kern="1200" dirty="0">
                <a:solidFill>
                  <a:schemeClr val="tx1"/>
                </a:solidFill>
                <a:latin typeface="Oracle Sans Tab Light" panose="020B0403020204020204" pitchFamily="34" charset="0"/>
                <a:ea typeface="+mn-ea"/>
                <a:cs typeface="Oracle Sans Tab Light" panose="020B0403020204020204" pitchFamily="34" charset="0"/>
              </a:rPr>
              <a:t>Product launches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000" b="0" i="0" kern="1200" dirty="0">
                <a:solidFill>
                  <a:schemeClr val="tx1"/>
                </a:solidFill>
                <a:latin typeface="Oracle Sans Tab Light" panose="020B0403020204020204" pitchFamily="34" charset="0"/>
                <a:ea typeface="+mn-ea"/>
                <a:cs typeface="Oracle Sans Tab Light" panose="020B0403020204020204" pitchFamily="34" charset="0"/>
              </a:rPr>
              <a:t>Executive presentations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000" b="0" i="0" kern="1200" dirty="0">
                <a:solidFill>
                  <a:schemeClr val="tx1"/>
                </a:solidFill>
                <a:latin typeface="Oracle Sans Tab Light" panose="020B0403020204020204" pitchFamily="34" charset="0"/>
                <a:ea typeface="+mn-ea"/>
                <a:cs typeface="Oracle Sans Tab Light" panose="020B0403020204020204" pitchFamily="34" charset="0"/>
              </a:rPr>
              <a:t>Keynotes at major events</a:t>
            </a:r>
          </a:p>
          <a:p>
            <a:pPr marL="171441" marR="0" lvl="0" indent="-171441" algn="l" defTabSz="685766" rtl="0" eaLnBrk="1" fontAlgn="base" latinLnBrk="0" hangingPunct="1">
              <a:lnSpc>
                <a:spcPct val="110000"/>
              </a:lnSpc>
              <a:spcBef>
                <a:spcPts val="0"/>
              </a:spcBef>
              <a:spcAft>
                <a:spcPts val="900"/>
              </a:spcAft>
              <a:buClrTx/>
              <a:buSzTx/>
              <a:buFont typeface="Arial" panose="020B0604020202020204" pitchFamily="34" charset="0"/>
              <a:buChar char="•"/>
              <a:tabLst/>
              <a:defRPr/>
            </a:pPr>
            <a:r>
              <a:rPr lang="en-US" sz="1000" b="0" i="0" kern="1200" dirty="0">
                <a:solidFill>
                  <a:schemeClr val="tx1"/>
                </a:solidFill>
                <a:latin typeface="Oracle Sans Tab Light" panose="020B0403020204020204" pitchFamily="34" charset="0"/>
                <a:ea typeface="+mn-ea"/>
                <a:cs typeface="Oracle Sans Tab Light" panose="020B0403020204020204" pitchFamily="34" charset="0"/>
              </a:rPr>
              <a:t>Events attended by financial analysts</a:t>
            </a:r>
          </a:p>
          <a:p>
            <a:pPr marL="0" marR="0" lvl="0" indent="0" algn="l" defTabSz="171443" rtl="0" eaLnBrk="1" fontAlgn="auto" latinLnBrk="0" hangingPunct="1">
              <a:lnSpc>
                <a:spcPct val="120000"/>
              </a:lnSpc>
              <a:spcBef>
                <a:spcPts val="0"/>
              </a:spcBef>
              <a:spcAft>
                <a:spcPts val="900"/>
              </a:spcAft>
              <a:buClrTx/>
              <a:buSzTx/>
              <a:buFontTx/>
              <a:buNone/>
              <a:tabLst/>
              <a:defRPr/>
            </a:pPr>
            <a:endParaRPr lang="en-US" sz="1200" b="0" i="0" kern="1200" dirty="0">
              <a:solidFill>
                <a:schemeClr val="tx1"/>
              </a:solidFill>
              <a:latin typeface="+mn-lt"/>
              <a:ea typeface="+mn-ea"/>
              <a:cs typeface="+mn-cs"/>
            </a:endParaRPr>
          </a:p>
        </p:txBody>
      </p:sp>
      <p:sp>
        <p:nvSpPr>
          <p:cNvPr id="4" name="Title 8">
            <a:extLst>
              <a:ext uri="{FF2B5EF4-FFF2-40B4-BE49-F238E27FC236}">
                <a16:creationId xmlns:a16="http://schemas.microsoft.com/office/drawing/2014/main" id="{0C812488-422D-B49B-DABB-121D434050F1}"/>
              </a:ext>
            </a:extLst>
          </p:cNvPr>
          <p:cNvSpPr txBox="1">
            <a:spLocks/>
          </p:cNvSpPr>
          <p:nvPr userDrawn="1"/>
        </p:nvSpPr>
        <p:spPr>
          <a:xfrm>
            <a:off x="569939" y="254681"/>
            <a:ext cx="6742534" cy="696087"/>
          </a:xfrm>
          <a:prstGeom prst="rect">
            <a:avLst/>
          </a:prstGeom>
          <a:ln>
            <a:noFill/>
          </a:ln>
        </p:spPr>
        <p:txBody>
          <a:bodyPr vert="horz" lIns="34290" tIns="17145" rIns="34290" bIns="17145" rtlCol="0" anchor="b">
            <a:noAutofit/>
          </a:bodyPr>
          <a:lstStyle>
            <a:lvl1pPr algn="l" defTabSz="1828637" rtl="0" eaLnBrk="1" latinLnBrk="0" hangingPunct="1">
              <a:lnSpc>
                <a:spcPct val="100000"/>
              </a:lnSpc>
              <a:spcBef>
                <a:spcPct val="0"/>
              </a:spcBef>
              <a:buNone/>
              <a:defRPr sz="6000" b="0" i="0" kern="1200">
                <a:solidFill>
                  <a:schemeClr val="tx1"/>
                </a:solidFill>
                <a:latin typeface="+mj-lt"/>
                <a:ea typeface="+mj-ea"/>
                <a:cs typeface="+mn-cs"/>
              </a:defRPr>
            </a:lvl1pPr>
          </a:lstStyle>
          <a:p>
            <a:r>
              <a:rPr lang="en-US" sz="2200" dirty="0"/>
              <a:t>Forward-Looking statement and Safe harbor slide</a:t>
            </a:r>
          </a:p>
        </p:txBody>
      </p:sp>
      <p:sp>
        <p:nvSpPr>
          <p:cNvPr id="5" name="TextBox 4">
            <a:extLst>
              <a:ext uri="{FF2B5EF4-FFF2-40B4-BE49-F238E27FC236}">
                <a16:creationId xmlns:a16="http://schemas.microsoft.com/office/drawing/2014/main" id="{43B867CF-E6CC-B00C-B727-9021A91EF46C}"/>
              </a:ext>
            </a:extLst>
          </p:cNvPr>
          <p:cNvSpPr txBox="1"/>
          <p:nvPr userDrawn="1"/>
        </p:nvSpPr>
        <p:spPr>
          <a:xfrm>
            <a:off x="4572000" y="1207662"/>
            <a:ext cx="3456333" cy="2933047"/>
          </a:xfrm>
          <a:prstGeom prst="rect">
            <a:avLst/>
          </a:prstGeom>
          <a:noFill/>
        </p:spPr>
        <p:txBody>
          <a:bodyPr wrap="square" rtlCol="0">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If it is required, it should appear twice: after the title slide and at the end of the slide deck.  When video recording, there should be a 3  second camera hold on the final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0" i="0" kern="1200" dirty="0">
                <a:solidFill>
                  <a:schemeClr val="tx1"/>
                </a:solidFill>
                <a:latin typeface="+mn-lt"/>
                <a:ea typeface="+mn-ea"/>
                <a:cs typeface="+mn-cs"/>
              </a:rPr>
              <a:t>The Safe harbor slide should be placed immediately following the title slide. </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200" b="1" i="0" kern="1200" dirty="0">
                <a:solidFill>
                  <a:schemeClr val="accent6"/>
                </a:solidFill>
                <a:latin typeface="+mn-lt"/>
                <a:ea typeface="+mn-ea"/>
                <a:cs typeface="+mn-cs"/>
              </a:rPr>
              <a:t>If the presentation does not pertain to any one of the above, the Forward-Looking statement and Safe harbor slides can be left out entirely and should be deleted</a:t>
            </a:r>
          </a:p>
          <a:p>
            <a:pPr marL="0" marR="0" lvl="0" indent="0" algn="l" defTabSz="171443" rtl="0" eaLnBrk="1" fontAlgn="auto" latinLnBrk="0" hangingPunct="1">
              <a:lnSpc>
                <a:spcPct val="120000"/>
              </a:lnSpc>
              <a:spcBef>
                <a:spcPts val="0"/>
              </a:spcBef>
              <a:spcAft>
                <a:spcPts val="0"/>
              </a:spcAft>
              <a:buClrTx/>
              <a:buSzTx/>
              <a:buFontTx/>
              <a:buNone/>
              <a:tabLst/>
              <a:defRPr/>
            </a:pPr>
            <a:endParaRPr lang="en-US" sz="1400" b="0" i="0" dirty="0">
              <a:solidFill>
                <a:schemeClr val="tx1"/>
              </a:solidFill>
              <a:latin typeface="+mn-lt"/>
              <a:cs typeface="+mn-cs"/>
            </a:endParaRPr>
          </a:p>
        </p:txBody>
      </p:sp>
      <p:sp>
        <p:nvSpPr>
          <p:cNvPr id="6" name="Footer Placeholder 5">
            <a:extLst>
              <a:ext uri="{FF2B5EF4-FFF2-40B4-BE49-F238E27FC236}">
                <a16:creationId xmlns:a16="http://schemas.microsoft.com/office/drawing/2014/main" id="{7009EBB5-2DC4-3837-70E0-E2213E3A8BA8}"/>
              </a:ext>
            </a:extLst>
          </p:cNvPr>
          <p:cNvSpPr txBox="1"/>
          <p:nvPr userDrawn="1"/>
        </p:nvSpPr>
        <p:spPr>
          <a:xfrm>
            <a:off x="612802" y="4616886"/>
            <a:ext cx="6904939" cy="234250"/>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
        <p:nvSpPr>
          <p:cNvPr id="9" name="Footer Placeholder 3">
            <a:extLst>
              <a:ext uri="{FF2B5EF4-FFF2-40B4-BE49-F238E27FC236}">
                <a16:creationId xmlns:a16="http://schemas.microsoft.com/office/drawing/2014/main" id="{C391226E-6D25-49D0-719F-6F49EFF29552}"/>
              </a:ext>
            </a:extLst>
          </p:cNvPr>
          <p:cNvSpPr>
            <a:spLocks noGrp="1"/>
          </p:cNvSpPr>
          <p:nvPr>
            <p:ph type="ftr" sz="quarter" idx="3"/>
          </p:nvPr>
        </p:nvSpPr>
        <p:spPr>
          <a:xfrm>
            <a:off x="529290" y="4869657"/>
            <a:ext cx="3769900" cy="273844"/>
          </a:xfrm>
          <a:prstGeom prst="rect">
            <a:avLst/>
          </a:prstGeom>
        </p:spPr>
        <p:txBody>
          <a:bodyPr vert="horz" lIns="91440" tIns="45720" rIns="91440" bIns="45720" rtlCol="0" anchor="ctr"/>
          <a:lstStyle>
            <a:lvl1pPr algn="l">
              <a:defRPr sz="525" b="0" i="0">
                <a:solidFill>
                  <a:schemeClr val="tx1"/>
                </a:solidFill>
                <a:latin typeface="+mn-lt"/>
                <a:cs typeface="+mn-cs"/>
              </a:defRPr>
            </a:lvl1pPr>
          </a:lstStyle>
          <a:p>
            <a:r>
              <a:rPr lang="en-US" dirty="0">
                <a:sym typeface="Symbol" pitchFamily="2" charset="2"/>
              </a:rPr>
              <a:t>        Copyright © 2024, Oracle and/or its affiliates</a:t>
            </a:r>
            <a:endParaRPr lang="en-CA" dirty="0"/>
          </a:p>
        </p:txBody>
      </p:sp>
      <p:sp>
        <p:nvSpPr>
          <p:cNvPr id="14" name="Slide Number Placeholder 5">
            <a:extLst>
              <a:ext uri="{FF2B5EF4-FFF2-40B4-BE49-F238E27FC236}">
                <a16:creationId xmlns:a16="http://schemas.microsoft.com/office/drawing/2014/main" id="{AF2A6110-1388-8BDA-C18F-7D3A7A2C6EB0}"/>
              </a:ext>
            </a:extLst>
          </p:cNvPr>
          <p:cNvSpPr>
            <a:spLocks noGrp="1"/>
          </p:cNvSpPr>
          <p:nvPr>
            <p:ph type="sldNum" sz="quarter" idx="4"/>
          </p:nvPr>
        </p:nvSpPr>
        <p:spPr>
          <a:xfrm>
            <a:off x="195597" y="4869657"/>
            <a:ext cx="326888" cy="273844"/>
          </a:xfrm>
          <a:prstGeom prst="rect">
            <a:avLst/>
          </a:prstGeom>
        </p:spPr>
        <p:txBody>
          <a:bodyPr vert="horz" lIns="91440" tIns="45720" rIns="91440" bIns="45720" rtlCol="0" anchor="ctr"/>
          <a:lstStyle>
            <a:lvl1pPr algn="l">
              <a:defRPr lang="en-US" sz="600" smtClean="0">
                <a:latin typeface="+mn-lt"/>
              </a:defRPr>
            </a:lvl1pPr>
          </a:lstStyle>
          <a:p>
            <a:fld id="{CFF4B978-1D82-7745-80C5-DBABA6B131D3}" type="slidenum">
              <a:rPr lang="en-US" smtClean="0"/>
              <a:pPr/>
              <a:t>‹#›</a:t>
            </a:fld>
            <a:endParaRPr lang="en-US" dirty="0"/>
          </a:p>
        </p:txBody>
      </p:sp>
    </p:spTree>
    <p:extLst>
      <p:ext uri="{BB962C8B-B14F-4D97-AF65-F5344CB8AC3E}">
        <p14:creationId xmlns:p14="http://schemas.microsoft.com/office/powerpoint/2010/main" val="888133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rward-looking ststement,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8D7AF6-D26C-34A9-3520-5238F174139E}"/>
              </a:ext>
            </a:extLst>
          </p:cNvPr>
          <p:cNvGrpSpPr/>
          <p:nvPr userDrawn="1"/>
        </p:nvGrpSpPr>
        <p:grpSpPr>
          <a:xfrm rot="10800000">
            <a:off x="-1" y="0"/>
            <a:ext cx="2331939" cy="464609"/>
            <a:chOff x="6830223" y="11582403"/>
            <a:chExt cx="10708147" cy="2133599"/>
          </a:xfrm>
        </p:grpSpPr>
        <p:pic>
          <p:nvPicPr>
            <p:cNvPr id="9" name="Picture 8">
              <a:extLst>
                <a:ext uri="{FF2B5EF4-FFF2-40B4-BE49-F238E27FC236}">
                  <a16:creationId xmlns:a16="http://schemas.microsoft.com/office/drawing/2014/main" id="{DADA576A-956F-3F73-D532-D37787FBD1B3}"/>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rot="5400000">
              <a:off x="9316966" y="9095660"/>
              <a:ext cx="2133599" cy="7107086"/>
            </a:xfrm>
            <a:prstGeom prst="rect">
              <a:avLst/>
            </a:prstGeom>
          </p:spPr>
        </p:pic>
        <p:pic>
          <p:nvPicPr>
            <p:cNvPr id="11" name="Picture 10" descr="A picture containing creativity, art&#10;&#10;Description automatically generated">
              <a:extLst>
                <a:ext uri="{FF2B5EF4-FFF2-40B4-BE49-F238E27FC236}">
                  <a16:creationId xmlns:a16="http://schemas.microsoft.com/office/drawing/2014/main" id="{6E29CE9A-C9EA-117D-7EDC-8B2095CCD57E}"/>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11040869" y="11582405"/>
              <a:ext cx="6497501" cy="2133597"/>
            </a:xfrm>
            <a:prstGeom prst="rect">
              <a:avLst/>
            </a:prstGeom>
          </p:spPr>
        </p:pic>
      </p:grpSp>
      <p:sp>
        <p:nvSpPr>
          <p:cNvPr id="2" name="TextBox 1">
            <a:extLst>
              <a:ext uri="{FF2B5EF4-FFF2-40B4-BE49-F238E27FC236}">
                <a16:creationId xmlns:a16="http://schemas.microsoft.com/office/drawing/2014/main" id="{5EEDEEF1-1FEA-C13E-6118-73E7413E4E7F}"/>
              </a:ext>
            </a:extLst>
          </p:cNvPr>
          <p:cNvSpPr txBox="1"/>
          <p:nvPr userDrawn="1"/>
        </p:nvSpPr>
        <p:spPr>
          <a:xfrm>
            <a:off x="545409" y="1207662"/>
            <a:ext cx="8314859" cy="3344505"/>
          </a:xfrm>
          <a:prstGeom prst="rect">
            <a:avLst/>
          </a:prstGeom>
          <a:noFill/>
        </p:spPr>
        <p:txBody>
          <a:bodyPr wrap="square" rtlCol="0">
            <a:spAutoFit/>
          </a:bodyPr>
          <a:lstStyle/>
          <a:p>
            <a:pPr marL="0" marR="0" lvl="0" indent="0" algn="l" defTabSz="171443" rtl="0" eaLnBrk="1" fontAlgn="auto" latinLnBrk="0" hangingPunct="1">
              <a:lnSpc>
                <a:spcPct val="120000"/>
              </a:lnSpc>
              <a:spcBef>
                <a:spcPts val="0"/>
              </a:spcBef>
              <a:spcAft>
                <a:spcPts val="900"/>
              </a:spcAft>
              <a:buClrTx/>
              <a:buSzTx/>
              <a:buFontTx/>
              <a:buNone/>
              <a:tabLst/>
              <a:defRPr/>
            </a:pPr>
            <a:r>
              <a:rPr lang="en-US" sz="1100" b="0" i="0" kern="1200" dirty="0">
                <a:solidFill>
                  <a:schemeClr val="tx1"/>
                </a:solidFill>
                <a:latin typeface="+mn-lt"/>
                <a:ea typeface="+mn-ea"/>
                <a:cs typeface="+mn-cs"/>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100" b="0" i="0" kern="1200" dirty="0">
                <a:solidFill>
                  <a:schemeClr val="tx1"/>
                </a:solidFill>
                <a:latin typeface="+mn-lt"/>
                <a:ea typeface="+mn-ea"/>
                <a:cs typeface="+mn-cs"/>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a:t>
            </a:r>
            <a:r>
              <a:rPr lang="en-US" sz="1100" b="0" i="0" kern="1200" dirty="0" err="1">
                <a:solidFill>
                  <a:schemeClr val="tx1"/>
                </a:solidFill>
                <a:latin typeface="+mn-lt"/>
                <a:ea typeface="+mn-ea"/>
                <a:cs typeface="+mn-cs"/>
              </a:rPr>
              <a:t>www.oracle.com</a:t>
            </a:r>
            <a:r>
              <a:rPr lang="en-US" sz="1100" b="0" i="0" kern="1200" dirty="0">
                <a:solidFill>
                  <a:schemeClr val="tx1"/>
                </a:solidFill>
                <a:latin typeface="+mn-lt"/>
                <a:ea typeface="+mn-ea"/>
                <a:cs typeface="+mn-cs"/>
              </a:rPr>
              <a:t>/investor. All information in this presentation is current as of September 2024 and Oracle undertakes no duty to update any statement in light of new information or future events.</a:t>
            </a:r>
          </a:p>
          <a:p>
            <a:pPr marL="0" marR="0" lvl="0" indent="0" algn="l" defTabSz="171443" rtl="0" eaLnBrk="1" fontAlgn="auto" latinLnBrk="0" hangingPunct="1">
              <a:lnSpc>
                <a:spcPct val="120000"/>
              </a:lnSpc>
              <a:spcBef>
                <a:spcPts val="0"/>
              </a:spcBef>
              <a:spcAft>
                <a:spcPts val="900"/>
              </a:spcAft>
              <a:buClrTx/>
              <a:buSzTx/>
              <a:buFontTx/>
              <a:buNone/>
              <a:tabLst/>
              <a:defRPr/>
            </a:pPr>
            <a:r>
              <a:rPr lang="en-US" sz="1100" b="0" i="0" kern="1200" dirty="0">
                <a:solidFill>
                  <a:schemeClr val="tx1"/>
                </a:solidFill>
                <a:latin typeface="+mn-lt"/>
                <a:ea typeface="+mn-ea"/>
                <a:cs typeface="+mn-cs"/>
              </a:rPr>
              <a:t>Some regulatory certifications or registrations to products or services referenced herein are held by Cerner Corporation. Cerner Corporation is a wholly owned subsidiary of Oracle. Cerner Corporation is an ONC-certified health IT developer and a registered medical device manufacturer in the United States and other jurisdictions worldwide. </a:t>
            </a:r>
          </a:p>
          <a:p>
            <a:pPr marL="0" marR="0" lvl="0" indent="0" algn="l" defTabSz="171443" rtl="0" eaLnBrk="1" fontAlgn="auto" latinLnBrk="0" hangingPunct="1">
              <a:lnSpc>
                <a:spcPct val="120000"/>
              </a:lnSpc>
              <a:spcBef>
                <a:spcPts val="0"/>
              </a:spcBef>
              <a:spcAft>
                <a:spcPts val="0"/>
              </a:spcAft>
              <a:buClrTx/>
              <a:buSzTx/>
              <a:buFontTx/>
              <a:buNone/>
              <a:tabLst/>
              <a:defRPr/>
            </a:pPr>
            <a:endParaRPr lang="en-US" sz="1400" b="0" i="0" dirty="0">
              <a:solidFill>
                <a:schemeClr val="tx1"/>
              </a:solidFill>
              <a:latin typeface="+mn-lt"/>
              <a:cs typeface="+mn-cs"/>
            </a:endParaRPr>
          </a:p>
        </p:txBody>
      </p:sp>
      <p:sp>
        <p:nvSpPr>
          <p:cNvPr id="3" name="Title 8">
            <a:extLst>
              <a:ext uri="{FF2B5EF4-FFF2-40B4-BE49-F238E27FC236}">
                <a16:creationId xmlns:a16="http://schemas.microsoft.com/office/drawing/2014/main" id="{BC4FF2AA-4004-A7A3-6ADD-71EEB49882DE}"/>
              </a:ext>
            </a:extLst>
          </p:cNvPr>
          <p:cNvSpPr txBox="1">
            <a:spLocks/>
          </p:cNvSpPr>
          <p:nvPr userDrawn="1"/>
        </p:nvSpPr>
        <p:spPr>
          <a:xfrm>
            <a:off x="564461" y="254681"/>
            <a:ext cx="6266807" cy="696087"/>
          </a:xfrm>
          <a:prstGeom prst="rect">
            <a:avLst/>
          </a:prstGeom>
          <a:ln>
            <a:noFill/>
          </a:ln>
        </p:spPr>
        <p:txBody>
          <a:bodyPr vert="horz" lIns="34290" tIns="17145" rIns="34290" bIns="17145" rtlCol="0" anchor="b">
            <a:noAutofit/>
          </a:bodyPr>
          <a:lstStyle>
            <a:lvl1pPr algn="l" defTabSz="1828637" rtl="0" eaLnBrk="1" latinLnBrk="0" hangingPunct="1">
              <a:lnSpc>
                <a:spcPct val="100000"/>
              </a:lnSpc>
              <a:spcBef>
                <a:spcPct val="0"/>
              </a:spcBef>
              <a:buNone/>
              <a:defRPr sz="6000" b="0" i="0" kern="1200">
                <a:solidFill>
                  <a:schemeClr val="tx1"/>
                </a:solidFill>
                <a:latin typeface="+mj-lt"/>
                <a:ea typeface="+mj-ea"/>
                <a:cs typeface="+mn-cs"/>
              </a:defRPr>
            </a:lvl1pPr>
          </a:lstStyle>
          <a:p>
            <a:r>
              <a:rPr lang="en-US" sz="2200" dirty="0"/>
              <a:t>Forward-looking statements</a:t>
            </a:r>
          </a:p>
        </p:txBody>
      </p:sp>
      <p:sp>
        <p:nvSpPr>
          <p:cNvPr id="5" name="Footer Placeholder 3">
            <a:extLst>
              <a:ext uri="{FF2B5EF4-FFF2-40B4-BE49-F238E27FC236}">
                <a16:creationId xmlns:a16="http://schemas.microsoft.com/office/drawing/2014/main" id="{26D2C34E-4C98-C19C-D9A6-78F7CEEC1AF2}"/>
              </a:ext>
            </a:extLst>
          </p:cNvPr>
          <p:cNvSpPr>
            <a:spLocks noGrp="1"/>
          </p:cNvSpPr>
          <p:nvPr>
            <p:ph type="ftr" sz="quarter" idx="3"/>
          </p:nvPr>
        </p:nvSpPr>
        <p:spPr>
          <a:xfrm>
            <a:off x="529290" y="4869657"/>
            <a:ext cx="3769900" cy="273844"/>
          </a:xfrm>
          <a:prstGeom prst="rect">
            <a:avLst/>
          </a:prstGeom>
        </p:spPr>
        <p:txBody>
          <a:bodyPr vert="horz" lIns="91440" tIns="45720" rIns="91440" bIns="45720" rtlCol="0" anchor="ctr"/>
          <a:lstStyle>
            <a:lvl1pPr algn="l">
              <a:defRPr sz="525" b="0" i="0">
                <a:solidFill>
                  <a:schemeClr val="tx1"/>
                </a:solidFill>
                <a:latin typeface="+mn-lt"/>
                <a:cs typeface="+mn-cs"/>
              </a:defRPr>
            </a:lvl1pPr>
          </a:lstStyle>
          <a:p>
            <a:r>
              <a:rPr lang="en-US" dirty="0">
                <a:sym typeface="Symbol" pitchFamily="2" charset="2"/>
              </a:rPr>
              <a:t>        Copyright © 2024, Oracle and/or its affiliates</a:t>
            </a:r>
            <a:endParaRPr lang="en-CA" dirty="0"/>
          </a:p>
        </p:txBody>
      </p:sp>
      <p:sp>
        <p:nvSpPr>
          <p:cNvPr id="10" name="Slide Number Placeholder 5">
            <a:extLst>
              <a:ext uri="{FF2B5EF4-FFF2-40B4-BE49-F238E27FC236}">
                <a16:creationId xmlns:a16="http://schemas.microsoft.com/office/drawing/2014/main" id="{67B6984A-D449-84DC-3CA4-21DFFC871C90}"/>
              </a:ext>
            </a:extLst>
          </p:cNvPr>
          <p:cNvSpPr>
            <a:spLocks noGrp="1"/>
          </p:cNvSpPr>
          <p:nvPr>
            <p:ph type="sldNum" sz="quarter" idx="4"/>
          </p:nvPr>
        </p:nvSpPr>
        <p:spPr>
          <a:xfrm>
            <a:off x="195597" y="4869657"/>
            <a:ext cx="326888" cy="273844"/>
          </a:xfrm>
          <a:prstGeom prst="rect">
            <a:avLst/>
          </a:prstGeom>
        </p:spPr>
        <p:txBody>
          <a:bodyPr vert="horz" lIns="91440" tIns="45720" rIns="91440" bIns="45720" rtlCol="0" anchor="ctr"/>
          <a:lstStyle>
            <a:lvl1pPr algn="l">
              <a:defRPr lang="en-US" sz="600" smtClean="0">
                <a:latin typeface="+mn-lt"/>
              </a:defRPr>
            </a:lvl1pPr>
          </a:lstStyle>
          <a:p>
            <a:fld id="{CFF4B978-1D82-7745-80C5-DBABA6B131D3}" type="slidenum">
              <a:rPr lang="en-US" smtClean="0"/>
              <a:pPr/>
              <a:t>‹#›</a:t>
            </a:fld>
            <a:endParaRPr lang="en-US" dirty="0"/>
          </a:p>
        </p:txBody>
      </p:sp>
      <p:sp>
        <p:nvSpPr>
          <p:cNvPr id="14" name="Footer Placeholder 5">
            <a:extLst>
              <a:ext uri="{FF2B5EF4-FFF2-40B4-BE49-F238E27FC236}">
                <a16:creationId xmlns:a16="http://schemas.microsoft.com/office/drawing/2014/main" id="{66CEEC29-B5F9-C673-B9C2-FBDB57604E51}"/>
              </a:ext>
            </a:extLst>
          </p:cNvPr>
          <p:cNvSpPr txBox="1"/>
          <p:nvPr userDrawn="1"/>
        </p:nvSpPr>
        <p:spPr>
          <a:xfrm>
            <a:off x="612802" y="4616886"/>
            <a:ext cx="6904939" cy="234250"/>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Tree>
    <p:extLst>
      <p:ext uri="{BB962C8B-B14F-4D97-AF65-F5344CB8AC3E}">
        <p14:creationId xmlns:p14="http://schemas.microsoft.com/office/powerpoint/2010/main" val="232611426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afe harbor statement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graphics, art, design, pattern&#10;&#10;Description automatically generated">
            <a:extLst>
              <a:ext uri="{FF2B5EF4-FFF2-40B4-BE49-F238E27FC236}">
                <a16:creationId xmlns:a16="http://schemas.microsoft.com/office/drawing/2014/main" id="{86713CFD-A127-2C39-4664-CAD697A2CD18}"/>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8438653" y="2347953"/>
            <a:ext cx="705347" cy="2402086"/>
          </a:xfrm>
          <a:prstGeom prst="rect">
            <a:avLst/>
          </a:prstGeom>
        </p:spPr>
      </p:pic>
      <p:pic>
        <p:nvPicPr>
          <p:cNvPr id="9" name="Picture 8" descr="A picture containing creativity, art, design, illustration&#10;&#10;Description automatically generated">
            <a:extLst>
              <a:ext uri="{FF2B5EF4-FFF2-40B4-BE49-F238E27FC236}">
                <a16:creationId xmlns:a16="http://schemas.microsoft.com/office/drawing/2014/main" id="{D3454F57-D02D-8CF8-AA99-0DB4260AD49F}"/>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6264024" y="0"/>
            <a:ext cx="2879976" cy="3921919"/>
          </a:xfrm>
          <a:prstGeom prst="rect">
            <a:avLst/>
          </a:prstGeom>
        </p:spPr>
      </p:pic>
      <p:sp>
        <p:nvSpPr>
          <p:cNvPr id="3" name="TextBox 2">
            <a:extLst>
              <a:ext uri="{FF2B5EF4-FFF2-40B4-BE49-F238E27FC236}">
                <a16:creationId xmlns:a16="http://schemas.microsoft.com/office/drawing/2014/main" id="{20FBFDC4-0210-EB4B-AAC3-01ACBE41FAB7}"/>
              </a:ext>
            </a:extLst>
          </p:cNvPr>
          <p:cNvSpPr txBox="1"/>
          <p:nvPr userDrawn="1"/>
        </p:nvSpPr>
        <p:spPr>
          <a:xfrm>
            <a:off x="529290" y="1207663"/>
            <a:ext cx="5901758" cy="2406749"/>
          </a:xfrm>
          <a:prstGeom prst="rect">
            <a:avLst/>
          </a:prstGeom>
          <a:noFill/>
        </p:spPr>
        <p:txBody>
          <a:bodyPr wrap="square" rtlCol="0">
            <a:spAutoFit/>
          </a:bodyPr>
          <a:lstStyle/>
          <a:p>
            <a:pPr marL="0" marR="0" lvl="0" indent="0" algn="l" defTabSz="171443" rtl="0" eaLnBrk="1" fontAlgn="auto" latinLnBrk="0" hangingPunct="1">
              <a:lnSpc>
                <a:spcPct val="120000"/>
              </a:lnSpc>
              <a:spcBef>
                <a:spcPts val="0"/>
              </a:spcBef>
              <a:spcAft>
                <a:spcPts val="0"/>
              </a:spcAft>
              <a:buClrTx/>
              <a:buSzTx/>
              <a:buFontTx/>
              <a:buNone/>
              <a:tabLst/>
              <a:defRPr/>
            </a:pPr>
            <a:r>
              <a:rPr lang="en-US" sz="1575" b="0" i="0" dirty="0">
                <a:solidFill>
                  <a:schemeClr val="tx1"/>
                </a:solidFill>
                <a:latin typeface="+mn-lt"/>
                <a:cs typeface="+mn-cs"/>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6" name="Title 8">
            <a:extLst>
              <a:ext uri="{FF2B5EF4-FFF2-40B4-BE49-F238E27FC236}">
                <a16:creationId xmlns:a16="http://schemas.microsoft.com/office/drawing/2014/main" id="{2C430F2B-E878-00D8-3C11-F4EA71BB14A2}"/>
              </a:ext>
            </a:extLst>
          </p:cNvPr>
          <p:cNvSpPr txBox="1">
            <a:spLocks/>
          </p:cNvSpPr>
          <p:nvPr userDrawn="1"/>
        </p:nvSpPr>
        <p:spPr>
          <a:xfrm>
            <a:off x="601465" y="254681"/>
            <a:ext cx="6266807" cy="696087"/>
          </a:xfrm>
          <a:prstGeom prst="rect">
            <a:avLst/>
          </a:prstGeom>
          <a:ln>
            <a:noFill/>
          </a:ln>
        </p:spPr>
        <p:txBody>
          <a:bodyPr vert="horz" lIns="34290" tIns="17145" rIns="34290" bIns="17145" rtlCol="0" anchor="b">
            <a:noAutofit/>
          </a:bodyPr>
          <a:lstStyle>
            <a:lvl1pPr algn="l" defTabSz="1828637" rtl="0" eaLnBrk="1" latinLnBrk="0" hangingPunct="1">
              <a:lnSpc>
                <a:spcPct val="100000"/>
              </a:lnSpc>
              <a:spcBef>
                <a:spcPct val="0"/>
              </a:spcBef>
              <a:buNone/>
              <a:defRPr sz="6000" b="0" i="0" kern="1200">
                <a:solidFill>
                  <a:schemeClr val="tx1"/>
                </a:solidFill>
                <a:latin typeface="+mj-lt"/>
                <a:ea typeface="+mj-ea"/>
                <a:cs typeface="+mn-cs"/>
              </a:defRPr>
            </a:lvl1pPr>
          </a:lstStyle>
          <a:p>
            <a:r>
              <a:rPr lang="en-US" sz="2200" dirty="0"/>
              <a:t>Safe harbor statement</a:t>
            </a:r>
          </a:p>
        </p:txBody>
      </p:sp>
      <p:sp>
        <p:nvSpPr>
          <p:cNvPr id="12" name="Footer Placeholder 3">
            <a:extLst>
              <a:ext uri="{FF2B5EF4-FFF2-40B4-BE49-F238E27FC236}">
                <a16:creationId xmlns:a16="http://schemas.microsoft.com/office/drawing/2014/main" id="{91E647F5-2060-2F35-3C91-E435B909CBB1}"/>
              </a:ext>
            </a:extLst>
          </p:cNvPr>
          <p:cNvSpPr>
            <a:spLocks noGrp="1"/>
          </p:cNvSpPr>
          <p:nvPr>
            <p:ph type="ftr" sz="quarter" idx="3"/>
          </p:nvPr>
        </p:nvSpPr>
        <p:spPr>
          <a:xfrm>
            <a:off x="529290" y="4869657"/>
            <a:ext cx="3769900" cy="273844"/>
          </a:xfrm>
          <a:prstGeom prst="rect">
            <a:avLst/>
          </a:prstGeom>
        </p:spPr>
        <p:txBody>
          <a:bodyPr vert="horz" lIns="91440" tIns="45720" rIns="91440" bIns="45720" rtlCol="0" anchor="ctr"/>
          <a:lstStyle>
            <a:lvl1pPr algn="l">
              <a:defRPr sz="525" b="0" i="0">
                <a:solidFill>
                  <a:schemeClr val="tx1"/>
                </a:solidFill>
                <a:latin typeface="+mn-lt"/>
                <a:cs typeface="+mn-cs"/>
              </a:defRPr>
            </a:lvl1pPr>
          </a:lstStyle>
          <a:p>
            <a:r>
              <a:rPr lang="en-US" dirty="0">
                <a:sym typeface="Symbol" pitchFamily="2" charset="2"/>
              </a:rPr>
              <a:t>        Copyright © 2024, Oracle and/or its affiliates</a:t>
            </a:r>
            <a:endParaRPr lang="en-CA" dirty="0"/>
          </a:p>
        </p:txBody>
      </p:sp>
      <p:sp>
        <p:nvSpPr>
          <p:cNvPr id="13" name="Slide Number Placeholder 5">
            <a:extLst>
              <a:ext uri="{FF2B5EF4-FFF2-40B4-BE49-F238E27FC236}">
                <a16:creationId xmlns:a16="http://schemas.microsoft.com/office/drawing/2014/main" id="{E270B5D9-F113-663E-1092-85305E0A801E}"/>
              </a:ext>
            </a:extLst>
          </p:cNvPr>
          <p:cNvSpPr>
            <a:spLocks noGrp="1"/>
          </p:cNvSpPr>
          <p:nvPr>
            <p:ph type="sldNum" sz="quarter" idx="4"/>
          </p:nvPr>
        </p:nvSpPr>
        <p:spPr>
          <a:xfrm>
            <a:off x="195597" y="4869657"/>
            <a:ext cx="326888" cy="273844"/>
          </a:xfrm>
          <a:prstGeom prst="rect">
            <a:avLst/>
          </a:prstGeom>
        </p:spPr>
        <p:txBody>
          <a:bodyPr vert="horz" lIns="91440" tIns="45720" rIns="91440" bIns="45720" rtlCol="0" anchor="ctr"/>
          <a:lstStyle>
            <a:lvl1pPr algn="l">
              <a:defRPr lang="en-US" sz="600" smtClean="0">
                <a:latin typeface="+mn-lt"/>
              </a:defRPr>
            </a:lvl1pPr>
          </a:lstStyle>
          <a:p>
            <a:fld id="{CFF4B978-1D82-7745-80C5-DBABA6B131D3}" type="slidenum">
              <a:rPr lang="en-US" smtClean="0"/>
              <a:pPr/>
              <a:t>‹#›</a:t>
            </a:fld>
            <a:endParaRPr lang="en-US" dirty="0"/>
          </a:p>
        </p:txBody>
      </p:sp>
      <p:sp>
        <p:nvSpPr>
          <p:cNvPr id="2" name="Footer Placeholder 5">
            <a:extLst>
              <a:ext uri="{FF2B5EF4-FFF2-40B4-BE49-F238E27FC236}">
                <a16:creationId xmlns:a16="http://schemas.microsoft.com/office/drawing/2014/main" id="{22D15DEB-060F-C6C4-78BA-AD3DF5748AB7}"/>
              </a:ext>
            </a:extLst>
          </p:cNvPr>
          <p:cNvSpPr txBox="1"/>
          <p:nvPr userDrawn="1"/>
        </p:nvSpPr>
        <p:spPr>
          <a:xfrm>
            <a:off x="612802" y="4616886"/>
            <a:ext cx="6904939" cy="234250"/>
          </a:xfrm>
          <a:prstGeom prst="rect">
            <a:avLst/>
          </a:prstGeom>
        </p:spPr>
        <p:txBody>
          <a:bodyPr lIns="0" tIns="0" rIns="0" b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00" dirty="0">
                <a:solidFill>
                  <a:schemeClr val="tx1"/>
                </a:solidFill>
                <a:latin typeface="+mn-lt"/>
              </a:rPr>
              <a:t>The materials in this presentation pertain to Oracle Health, Oracle, Oracle Cerner, and Cerner Enviza which are all wholly owned subsidiaries of Oracle Corporation. Nothing in this presentation should be taken as indicating that any decisions regarding the integration of any EMEA Cerner and/or Enviza entities have been made where an integration has not already occurred.</a:t>
            </a:r>
          </a:p>
        </p:txBody>
      </p:sp>
    </p:spTree>
    <p:extLst>
      <p:ext uri="{BB962C8B-B14F-4D97-AF65-F5344CB8AC3E}">
        <p14:creationId xmlns:p14="http://schemas.microsoft.com/office/powerpoint/2010/main" val="70724381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ogo Wall 10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514383" y="1230517"/>
            <a:ext cx="2216335" cy="228600"/>
          </a:xfrm>
        </p:spPr>
        <p:txBody>
          <a:bodyPr>
            <a:noAutofit/>
          </a:bodyPr>
          <a:lstStyle>
            <a:lvl1pPr marL="0" indent="0">
              <a:buNone/>
              <a:defRPr sz="750" b="0" i="0" cap="none" spc="75" baseline="0">
                <a:solidFill>
                  <a:schemeClr val="tx1"/>
                </a:solidFill>
                <a:latin typeface="Oracle Sans Semi Bold" panose="020B0503020204020204" pitchFamily="34" charset="0"/>
                <a:cs typeface="Oracle Sans Semi Bold" panose="020B05030202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4" name="Picture Placeholder 3">
            <a:extLst>
              <a:ext uri="{FF2B5EF4-FFF2-40B4-BE49-F238E27FC236}">
                <a16:creationId xmlns:a16="http://schemas.microsoft.com/office/drawing/2014/main" id="{ECBDB8C2-1B26-2719-B893-51867E386F93}"/>
              </a:ext>
            </a:extLst>
          </p:cNvPr>
          <p:cNvSpPr>
            <a:spLocks noGrp="1"/>
          </p:cNvSpPr>
          <p:nvPr>
            <p:ph type="pic" sz="quarter" idx="28"/>
          </p:nvPr>
        </p:nvSpPr>
        <p:spPr>
          <a:xfrm>
            <a:off x="517361"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dirty="0"/>
          </a:p>
        </p:txBody>
      </p:sp>
      <p:sp>
        <p:nvSpPr>
          <p:cNvPr id="28" name="Picture Placeholder 3">
            <a:extLst>
              <a:ext uri="{FF2B5EF4-FFF2-40B4-BE49-F238E27FC236}">
                <a16:creationId xmlns:a16="http://schemas.microsoft.com/office/drawing/2014/main" id="{687F6D29-CAD5-5216-A7ED-BFCF7587BAA7}"/>
              </a:ext>
            </a:extLst>
          </p:cNvPr>
          <p:cNvSpPr>
            <a:spLocks noGrp="1"/>
          </p:cNvSpPr>
          <p:nvPr>
            <p:ph type="pic" sz="quarter" idx="29"/>
          </p:nvPr>
        </p:nvSpPr>
        <p:spPr>
          <a:xfrm>
            <a:off x="2135526"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29" name="Picture Placeholder 3">
            <a:extLst>
              <a:ext uri="{FF2B5EF4-FFF2-40B4-BE49-F238E27FC236}">
                <a16:creationId xmlns:a16="http://schemas.microsoft.com/office/drawing/2014/main" id="{9FFBAC28-5147-6B39-DB3A-9A7732D53353}"/>
              </a:ext>
            </a:extLst>
          </p:cNvPr>
          <p:cNvSpPr>
            <a:spLocks noGrp="1"/>
          </p:cNvSpPr>
          <p:nvPr>
            <p:ph type="pic" sz="quarter" idx="30"/>
          </p:nvPr>
        </p:nvSpPr>
        <p:spPr>
          <a:xfrm>
            <a:off x="3753690"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30" name="Picture Placeholder 3">
            <a:extLst>
              <a:ext uri="{FF2B5EF4-FFF2-40B4-BE49-F238E27FC236}">
                <a16:creationId xmlns:a16="http://schemas.microsoft.com/office/drawing/2014/main" id="{D0BB7290-BC7E-548A-14B0-1AC54E91DE73}"/>
              </a:ext>
            </a:extLst>
          </p:cNvPr>
          <p:cNvSpPr>
            <a:spLocks noGrp="1"/>
          </p:cNvSpPr>
          <p:nvPr>
            <p:ph type="pic" sz="quarter" idx="31"/>
          </p:nvPr>
        </p:nvSpPr>
        <p:spPr>
          <a:xfrm>
            <a:off x="5371855"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31" name="Picture Placeholder 3">
            <a:extLst>
              <a:ext uri="{FF2B5EF4-FFF2-40B4-BE49-F238E27FC236}">
                <a16:creationId xmlns:a16="http://schemas.microsoft.com/office/drawing/2014/main" id="{0E680EAD-1C78-FF7B-C8FA-6CD8AE32C04B}"/>
              </a:ext>
            </a:extLst>
          </p:cNvPr>
          <p:cNvSpPr>
            <a:spLocks noGrp="1"/>
          </p:cNvSpPr>
          <p:nvPr>
            <p:ph type="pic" sz="quarter" idx="32"/>
          </p:nvPr>
        </p:nvSpPr>
        <p:spPr>
          <a:xfrm>
            <a:off x="6990020" y="1785937"/>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2" name="Picture Placeholder 3">
            <a:extLst>
              <a:ext uri="{FF2B5EF4-FFF2-40B4-BE49-F238E27FC236}">
                <a16:creationId xmlns:a16="http://schemas.microsoft.com/office/drawing/2014/main" id="{E7DB89CA-030F-647C-3A3C-BAD744E67595}"/>
              </a:ext>
            </a:extLst>
          </p:cNvPr>
          <p:cNvSpPr>
            <a:spLocks noGrp="1"/>
          </p:cNvSpPr>
          <p:nvPr>
            <p:ph type="pic" sz="quarter" idx="33"/>
          </p:nvPr>
        </p:nvSpPr>
        <p:spPr>
          <a:xfrm>
            <a:off x="517361"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3" name="Picture Placeholder 3">
            <a:extLst>
              <a:ext uri="{FF2B5EF4-FFF2-40B4-BE49-F238E27FC236}">
                <a16:creationId xmlns:a16="http://schemas.microsoft.com/office/drawing/2014/main" id="{B2BA326C-DF3A-CFEA-051A-D12F36AABB08}"/>
              </a:ext>
            </a:extLst>
          </p:cNvPr>
          <p:cNvSpPr>
            <a:spLocks noGrp="1"/>
          </p:cNvSpPr>
          <p:nvPr>
            <p:ph type="pic" sz="quarter" idx="34"/>
          </p:nvPr>
        </p:nvSpPr>
        <p:spPr>
          <a:xfrm>
            <a:off x="2135526"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4" name="Picture Placeholder 3">
            <a:extLst>
              <a:ext uri="{FF2B5EF4-FFF2-40B4-BE49-F238E27FC236}">
                <a16:creationId xmlns:a16="http://schemas.microsoft.com/office/drawing/2014/main" id="{7BDEDC64-2601-A8BF-762A-8BC832045E93}"/>
              </a:ext>
            </a:extLst>
          </p:cNvPr>
          <p:cNvSpPr>
            <a:spLocks noGrp="1"/>
          </p:cNvSpPr>
          <p:nvPr>
            <p:ph type="pic" sz="quarter" idx="35"/>
          </p:nvPr>
        </p:nvSpPr>
        <p:spPr>
          <a:xfrm>
            <a:off x="3753690"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6" name="Picture Placeholder 3">
            <a:extLst>
              <a:ext uri="{FF2B5EF4-FFF2-40B4-BE49-F238E27FC236}">
                <a16:creationId xmlns:a16="http://schemas.microsoft.com/office/drawing/2014/main" id="{C2F7B804-3193-E934-2BD5-9BCE826859A2}"/>
              </a:ext>
            </a:extLst>
          </p:cNvPr>
          <p:cNvSpPr>
            <a:spLocks noGrp="1"/>
          </p:cNvSpPr>
          <p:nvPr>
            <p:ph type="pic" sz="quarter" idx="36"/>
          </p:nvPr>
        </p:nvSpPr>
        <p:spPr>
          <a:xfrm>
            <a:off x="5371855"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17" name="Picture Placeholder 3">
            <a:extLst>
              <a:ext uri="{FF2B5EF4-FFF2-40B4-BE49-F238E27FC236}">
                <a16:creationId xmlns:a16="http://schemas.microsoft.com/office/drawing/2014/main" id="{528F92F4-A4DD-493F-D574-E495A88B3D13}"/>
              </a:ext>
            </a:extLst>
          </p:cNvPr>
          <p:cNvSpPr>
            <a:spLocks noGrp="1"/>
          </p:cNvSpPr>
          <p:nvPr>
            <p:ph type="pic" sz="quarter" idx="37"/>
          </p:nvPr>
        </p:nvSpPr>
        <p:spPr>
          <a:xfrm>
            <a:off x="6990020" y="3193066"/>
            <a:ext cx="1543150" cy="1321784"/>
          </a:xfrm>
        </p:spPr>
        <p:txBody>
          <a:bodyPr anchor="ctr">
            <a:normAutofit/>
          </a:bodyPr>
          <a:lstStyle>
            <a:lvl1pPr marL="0" indent="0" algn="ctr">
              <a:buNone/>
              <a:defRPr sz="1200">
                <a:solidFill>
                  <a:schemeClr val="tx1"/>
                </a:solidFill>
              </a:defRPr>
            </a:lvl1pPr>
          </a:lstStyle>
          <a:p>
            <a:r>
              <a:rPr lang="en-GB"/>
              <a:t>Click icon to add picture</a:t>
            </a:r>
            <a:endParaRPr lang="en-US"/>
          </a:p>
        </p:txBody>
      </p:sp>
      <p:sp>
        <p:nvSpPr>
          <p:cNvPr id="3" name="Title 2">
            <a:extLst>
              <a:ext uri="{FF2B5EF4-FFF2-40B4-BE49-F238E27FC236}">
                <a16:creationId xmlns:a16="http://schemas.microsoft.com/office/drawing/2014/main" id="{A9EF3161-0C84-0927-7F90-AE1E201308B9}"/>
              </a:ext>
            </a:extLst>
          </p:cNvPr>
          <p:cNvSpPr>
            <a:spLocks noGrp="1"/>
          </p:cNvSpPr>
          <p:nvPr>
            <p:ph type="title"/>
          </p:nvPr>
        </p:nvSpPr>
        <p:spPr>
          <a:xfrm>
            <a:off x="514384" y="257175"/>
            <a:ext cx="6538074" cy="696087"/>
          </a:xfrm>
        </p:spPr>
        <p:txBody>
          <a:bodyPr/>
          <a:lstStyle>
            <a:lvl1pPr>
              <a:defRPr lang="en-US" dirty="0"/>
            </a:lvl1pPr>
          </a:lstStyle>
          <a:p>
            <a:r>
              <a:rPr lang="en-GB"/>
              <a:t>Click to edit Master title style</a:t>
            </a:r>
            <a:endParaRPr lang="en-US" dirty="0"/>
          </a:p>
        </p:txBody>
      </p:sp>
      <p:sp>
        <p:nvSpPr>
          <p:cNvPr id="9" name="Footer Placeholder 8">
            <a:extLst>
              <a:ext uri="{FF2B5EF4-FFF2-40B4-BE49-F238E27FC236}">
                <a16:creationId xmlns:a16="http://schemas.microsoft.com/office/drawing/2014/main" id="{D999F803-AB79-AFAF-2035-0981F2C45388}"/>
              </a:ext>
            </a:extLst>
          </p:cNvPr>
          <p:cNvSpPr>
            <a:spLocks noGrp="1"/>
          </p:cNvSpPr>
          <p:nvPr>
            <p:ph type="ftr" sz="quarter" idx="39"/>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0" name="Slide Number Placeholder 9">
            <a:extLst>
              <a:ext uri="{FF2B5EF4-FFF2-40B4-BE49-F238E27FC236}">
                <a16:creationId xmlns:a16="http://schemas.microsoft.com/office/drawing/2014/main" id="{9ADF56CF-3236-FF39-5305-0D3C9937226E}"/>
              </a:ext>
            </a:extLst>
          </p:cNvPr>
          <p:cNvSpPr>
            <a:spLocks noGrp="1"/>
          </p:cNvSpPr>
          <p:nvPr>
            <p:ph type="sldNum" sz="quarter" idx="40"/>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2" name="Picture 1" descr="A picture containing graphics, screenshot, red&#10;&#10;Description automatically generated">
            <a:extLst>
              <a:ext uri="{FF2B5EF4-FFF2-40B4-BE49-F238E27FC236}">
                <a16:creationId xmlns:a16="http://schemas.microsoft.com/office/drawing/2014/main" id="{1AC4819C-EF8D-6BBB-4C51-06C705BE214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9033" t="-86758"/>
          <a:stretch/>
        </p:blipFill>
        <p:spPr>
          <a:xfrm rot="10800000" flipH="1">
            <a:off x="6571133" y="0"/>
            <a:ext cx="2572867" cy="1700592"/>
          </a:xfrm>
          <a:prstGeom prst="rect">
            <a:avLst/>
          </a:prstGeom>
        </p:spPr>
      </p:pic>
      <p:pic>
        <p:nvPicPr>
          <p:cNvPr id="5" name="Picture 4" descr="A white line on a black background&#10;&#10;Description automatically generated with low confidence">
            <a:extLst>
              <a:ext uri="{FF2B5EF4-FFF2-40B4-BE49-F238E27FC236}">
                <a16:creationId xmlns:a16="http://schemas.microsoft.com/office/drawing/2014/main" id="{72B8BEB3-A64A-88CA-1D3B-3E7968CDE4A6}"/>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294401" y="0"/>
            <a:ext cx="1849599" cy="1316357"/>
          </a:xfrm>
          <a:prstGeom prst="rect">
            <a:avLst/>
          </a:prstGeom>
        </p:spPr>
      </p:pic>
    </p:spTree>
    <p:extLst>
      <p:ext uri="{BB962C8B-B14F-4D97-AF65-F5344CB8AC3E}">
        <p14:creationId xmlns:p14="http://schemas.microsoft.com/office/powerpoint/2010/main" val="609826958"/>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go Wall 20 Dark">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9B942022-9F0A-BD4C-AF43-752FEFC469E8}"/>
              </a:ext>
            </a:extLst>
          </p:cNvPr>
          <p:cNvSpPr>
            <a:spLocks noGrp="1"/>
          </p:cNvSpPr>
          <p:nvPr>
            <p:ph type="body" sz="quarter" idx="14" hasCustomPrompt="1"/>
          </p:nvPr>
        </p:nvSpPr>
        <p:spPr>
          <a:xfrm>
            <a:off x="517808" y="1230517"/>
            <a:ext cx="2216335" cy="228600"/>
          </a:xfrm>
        </p:spPr>
        <p:txBody>
          <a:bodyPr>
            <a:noAutofit/>
          </a:bodyPr>
          <a:lstStyle>
            <a:lvl1pPr marL="0" indent="0">
              <a:buNone/>
              <a:defRPr sz="750" b="0" i="0" cap="none" spc="75" baseline="0">
                <a:solidFill>
                  <a:schemeClr val="tx1"/>
                </a:solidFill>
                <a:latin typeface="Oracle Sans Semi Bold" panose="020B0503020204020204" pitchFamily="34" charset="0"/>
                <a:cs typeface="Oracle Sans Semi Bold" panose="020B0503020204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4" name="Picture Placeholder 3">
            <a:extLst>
              <a:ext uri="{FF2B5EF4-FFF2-40B4-BE49-F238E27FC236}">
                <a16:creationId xmlns:a16="http://schemas.microsoft.com/office/drawing/2014/main" id="{ECBDB8C2-1B26-2719-B893-51867E386F93}"/>
              </a:ext>
            </a:extLst>
          </p:cNvPr>
          <p:cNvSpPr>
            <a:spLocks noGrp="1"/>
          </p:cNvSpPr>
          <p:nvPr>
            <p:ph type="pic" sz="quarter" idx="28"/>
          </p:nvPr>
        </p:nvSpPr>
        <p:spPr>
          <a:xfrm>
            <a:off x="517362"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28" name="Picture Placeholder 3">
            <a:extLst>
              <a:ext uri="{FF2B5EF4-FFF2-40B4-BE49-F238E27FC236}">
                <a16:creationId xmlns:a16="http://schemas.microsoft.com/office/drawing/2014/main" id="{687F6D29-CAD5-5216-A7ED-BFCF7587BAA7}"/>
              </a:ext>
            </a:extLst>
          </p:cNvPr>
          <p:cNvSpPr>
            <a:spLocks noGrp="1"/>
          </p:cNvSpPr>
          <p:nvPr>
            <p:ph type="pic" sz="quarter" idx="29"/>
          </p:nvPr>
        </p:nvSpPr>
        <p:spPr>
          <a:xfrm>
            <a:off x="3713532"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29" name="Picture Placeholder 3">
            <a:extLst>
              <a:ext uri="{FF2B5EF4-FFF2-40B4-BE49-F238E27FC236}">
                <a16:creationId xmlns:a16="http://schemas.microsoft.com/office/drawing/2014/main" id="{9FFBAC28-5147-6B39-DB3A-9A7732D53353}"/>
              </a:ext>
            </a:extLst>
          </p:cNvPr>
          <p:cNvSpPr>
            <a:spLocks noGrp="1"/>
          </p:cNvSpPr>
          <p:nvPr>
            <p:ph type="pic" sz="quarter" idx="30"/>
          </p:nvPr>
        </p:nvSpPr>
        <p:spPr>
          <a:xfrm>
            <a:off x="6909701"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2" name="Picture Placeholder 3">
            <a:extLst>
              <a:ext uri="{FF2B5EF4-FFF2-40B4-BE49-F238E27FC236}">
                <a16:creationId xmlns:a16="http://schemas.microsoft.com/office/drawing/2014/main" id="{E7DB89CA-030F-647C-3A3C-BAD744E67595}"/>
              </a:ext>
            </a:extLst>
          </p:cNvPr>
          <p:cNvSpPr>
            <a:spLocks noGrp="1"/>
          </p:cNvSpPr>
          <p:nvPr>
            <p:ph type="pic" sz="quarter" idx="33"/>
          </p:nvPr>
        </p:nvSpPr>
        <p:spPr>
          <a:xfrm>
            <a:off x="517362"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3" name="Picture Placeholder 3">
            <a:extLst>
              <a:ext uri="{FF2B5EF4-FFF2-40B4-BE49-F238E27FC236}">
                <a16:creationId xmlns:a16="http://schemas.microsoft.com/office/drawing/2014/main" id="{B2BA326C-DF3A-CFEA-051A-D12F36AABB08}"/>
              </a:ext>
            </a:extLst>
          </p:cNvPr>
          <p:cNvSpPr>
            <a:spLocks noGrp="1"/>
          </p:cNvSpPr>
          <p:nvPr>
            <p:ph type="pic" sz="quarter" idx="34"/>
          </p:nvPr>
        </p:nvSpPr>
        <p:spPr>
          <a:xfrm>
            <a:off x="3713532"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4" name="Picture Placeholder 3">
            <a:extLst>
              <a:ext uri="{FF2B5EF4-FFF2-40B4-BE49-F238E27FC236}">
                <a16:creationId xmlns:a16="http://schemas.microsoft.com/office/drawing/2014/main" id="{7BDEDC64-2601-A8BF-762A-8BC832045E93}"/>
              </a:ext>
            </a:extLst>
          </p:cNvPr>
          <p:cNvSpPr>
            <a:spLocks noGrp="1"/>
          </p:cNvSpPr>
          <p:nvPr>
            <p:ph type="pic" sz="quarter" idx="35"/>
          </p:nvPr>
        </p:nvSpPr>
        <p:spPr>
          <a:xfrm>
            <a:off x="6909701"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8" name="Picture Placeholder 3">
            <a:extLst>
              <a:ext uri="{FF2B5EF4-FFF2-40B4-BE49-F238E27FC236}">
                <a16:creationId xmlns:a16="http://schemas.microsoft.com/office/drawing/2014/main" id="{BAFAE2DE-6C38-D110-71D7-AF74A2190A8C}"/>
              </a:ext>
            </a:extLst>
          </p:cNvPr>
          <p:cNvSpPr>
            <a:spLocks noGrp="1"/>
          </p:cNvSpPr>
          <p:nvPr>
            <p:ph type="pic" sz="quarter" idx="38"/>
          </p:nvPr>
        </p:nvSpPr>
        <p:spPr>
          <a:xfrm>
            <a:off x="2115447"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19" name="Picture Placeholder 3">
            <a:extLst>
              <a:ext uri="{FF2B5EF4-FFF2-40B4-BE49-F238E27FC236}">
                <a16:creationId xmlns:a16="http://schemas.microsoft.com/office/drawing/2014/main" id="{5C25FA3E-F79A-B239-898F-D109525DC3BF}"/>
              </a:ext>
            </a:extLst>
          </p:cNvPr>
          <p:cNvSpPr>
            <a:spLocks noGrp="1"/>
          </p:cNvSpPr>
          <p:nvPr>
            <p:ph type="pic" sz="quarter" idx="39"/>
          </p:nvPr>
        </p:nvSpPr>
        <p:spPr>
          <a:xfrm>
            <a:off x="5311617" y="1785939"/>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23" name="Picture Placeholder 3">
            <a:extLst>
              <a:ext uri="{FF2B5EF4-FFF2-40B4-BE49-F238E27FC236}">
                <a16:creationId xmlns:a16="http://schemas.microsoft.com/office/drawing/2014/main" id="{CD030A62-DBCF-D50C-8595-26040212994E}"/>
              </a:ext>
            </a:extLst>
          </p:cNvPr>
          <p:cNvSpPr>
            <a:spLocks noGrp="1"/>
          </p:cNvSpPr>
          <p:nvPr>
            <p:ph type="pic" sz="quarter" idx="43"/>
          </p:nvPr>
        </p:nvSpPr>
        <p:spPr>
          <a:xfrm>
            <a:off x="2115447"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24" name="Picture Placeholder 3">
            <a:extLst>
              <a:ext uri="{FF2B5EF4-FFF2-40B4-BE49-F238E27FC236}">
                <a16:creationId xmlns:a16="http://schemas.microsoft.com/office/drawing/2014/main" id="{30A970F0-7CF5-6DA7-6C8E-1A0DF975F752}"/>
              </a:ext>
            </a:extLst>
          </p:cNvPr>
          <p:cNvSpPr>
            <a:spLocks noGrp="1"/>
          </p:cNvSpPr>
          <p:nvPr>
            <p:ph type="pic" sz="quarter" idx="44"/>
          </p:nvPr>
        </p:nvSpPr>
        <p:spPr>
          <a:xfrm>
            <a:off x="5311617" y="2491997"/>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2" name="Picture Placeholder 3">
            <a:extLst>
              <a:ext uri="{FF2B5EF4-FFF2-40B4-BE49-F238E27FC236}">
                <a16:creationId xmlns:a16="http://schemas.microsoft.com/office/drawing/2014/main" id="{09E38E8E-6E7C-49B4-06AA-3B0515367037}"/>
              </a:ext>
            </a:extLst>
          </p:cNvPr>
          <p:cNvSpPr>
            <a:spLocks noGrp="1"/>
          </p:cNvSpPr>
          <p:nvPr>
            <p:ph type="pic" sz="quarter" idx="48"/>
          </p:nvPr>
        </p:nvSpPr>
        <p:spPr>
          <a:xfrm>
            <a:off x="517362"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3" name="Picture Placeholder 3">
            <a:extLst>
              <a:ext uri="{FF2B5EF4-FFF2-40B4-BE49-F238E27FC236}">
                <a16:creationId xmlns:a16="http://schemas.microsoft.com/office/drawing/2014/main" id="{1F6CB1F0-D51B-02EC-53D5-BDB61B8B06A1}"/>
              </a:ext>
            </a:extLst>
          </p:cNvPr>
          <p:cNvSpPr>
            <a:spLocks noGrp="1"/>
          </p:cNvSpPr>
          <p:nvPr>
            <p:ph type="pic" sz="quarter" idx="49"/>
          </p:nvPr>
        </p:nvSpPr>
        <p:spPr>
          <a:xfrm>
            <a:off x="3713532"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4" name="Picture Placeholder 3">
            <a:extLst>
              <a:ext uri="{FF2B5EF4-FFF2-40B4-BE49-F238E27FC236}">
                <a16:creationId xmlns:a16="http://schemas.microsoft.com/office/drawing/2014/main" id="{5C04E740-A45E-8DC0-EFE4-C1F2956361D3}"/>
              </a:ext>
            </a:extLst>
          </p:cNvPr>
          <p:cNvSpPr>
            <a:spLocks noGrp="1"/>
          </p:cNvSpPr>
          <p:nvPr>
            <p:ph type="pic" sz="quarter" idx="50"/>
          </p:nvPr>
        </p:nvSpPr>
        <p:spPr>
          <a:xfrm>
            <a:off x="6909701"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7" name="Picture Placeholder 3">
            <a:extLst>
              <a:ext uri="{FF2B5EF4-FFF2-40B4-BE49-F238E27FC236}">
                <a16:creationId xmlns:a16="http://schemas.microsoft.com/office/drawing/2014/main" id="{C642A532-6565-B014-740F-ED8E6AA391DC}"/>
              </a:ext>
            </a:extLst>
          </p:cNvPr>
          <p:cNvSpPr>
            <a:spLocks noGrp="1"/>
          </p:cNvSpPr>
          <p:nvPr>
            <p:ph type="pic" sz="quarter" idx="53"/>
          </p:nvPr>
        </p:nvSpPr>
        <p:spPr>
          <a:xfrm>
            <a:off x="517362"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8" name="Picture Placeholder 3">
            <a:extLst>
              <a:ext uri="{FF2B5EF4-FFF2-40B4-BE49-F238E27FC236}">
                <a16:creationId xmlns:a16="http://schemas.microsoft.com/office/drawing/2014/main" id="{86CC26A8-C9B4-E5ED-41C6-E220FAFAE052}"/>
              </a:ext>
            </a:extLst>
          </p:cNvPr>
          <p:cNvSpPr>
            <a:spLocks noGrp="1"/>
          </p:cNvSpPr>
          <p:nvPr>
            <p:ph type="pic" sz="quarter" idx="54"/>
          </p:nvPr>
        </p:nvSpPr>
        <p:spPr>
          <a:xfrm>
            <a:off x="3713532"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39" name="Picture Placeholder 3">
            <a:extLst>
              <a:ext uri="{FF2B5EF4-FFF2-40B4-BE49-F238E27FC236}">
                <a16:creationId xmlns:a16="http://schemas.microsoft.com/office/drawing/2014/main" id="{23D55DE9-57D5-4A1A-4607-33848C33B0E6}"/>
              </a:ext>
            </a:extLst>
          </p:cNvPr>
          <p:cNvSpPr>
            <a:spLocks noGrp="1"/>
          </p:cNvSpPr>
          <p:nvPr>
            <p:ph type="pic" sz="quarter" idx="55"/>
          </p:nvPr>
        </p:nvSpPr>
        <p:spPr>
          <a:xfrm>
            <a:off x="6909701"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42" name="Picture Placeholder 3">
            <a:extLst>
              <a:ext uri="{FF2B5EF4-FFF2-40B4-BE49-F238E27FC236}">
                <a16:creationId xmlns:a16="http://schemas.microsoft.com/office/drawing/2014/main" id="{1299BF32-8F79-D8EE-C4AC-74116FF2F15D}"/>
              </a:ext>
            </a:extLst>
          </p:cNvPr>
          <p:cNvSpPr>
            <a:spLocks noGrp="1"/>
          </p:cNvSpPr>
          <p:nvPr>
            <p:ph type="pic" sz="quarter" idx="58"/>
          </p:nvPr>
        </p:nvSpPr>
        <p:spPr>
          <a:xfrm>
            <a:off x="2115447"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43" name="Picture Placeholder 3">
            <a:extLst>
              <a:ext uri="{FF2B5EF4-FFF2-40B4-BE49-F238E27FC236}">
                <a16:creationId xmlns:a16="http://schemas.microsoft.com/office/drawing/2014/main" id="{1CEF1084-CE8C-6855-1F60-DA3C4432334A}"/>
              </a:ext>
            </a:extLst>
          </p:cNvPr>
          <p:cNvSpPr>
            <a:spLocks noGrp="1"/>
          </p:cNvSpPr>
          <p:nvPr>
            <p:ph type="pic" sz="quarter" idx="59"/>
          </p:nvPr>
        </p:nvSpPr>
        <p:spPr>
          <a:xfrm>
            <a:off x="5311617" y="3198055"/>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47" name="Picture Placeholder 3">
            <a:extLst>
              <a:ext uri="{FF2B5EF4-FFF2-40B4-BE49-F238E27FC236}">
                <a16:creationId xmlns:a16="http://schemas.microsoft.com/office/drawing/2014/main" id="{C30FF93F-B0E7-4200-0585-B4C045ACDF78}"/>
              </a:ext>
            </a:extLst>
          </p:cNvPr>
          <p:cNvSpPr>
            <a:spLocks noGrp="1"/>
          </p:cNvSpPr>
          <p:nvPr>
            <p:ph type="pic" sz="quarter" idx="63"/>
          </p:nvPr>
        </p:nvSpPr>
        <p:spPr>
          <a:xfrm>
            <a:off x="2115447"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sp>
        <p:nvSpPr>
          <p:cNvPr id="48" name="Picture Placeholder 3">
            <a:extLst>
              <a:ext uri="{FF2B5EF4-FFF2-40B4-BE49-F238E27FC236}">
                <a16:creationId xmlns:a16="http://schemas.microsoft.com/office/drawing/2014/main" id="{679C0708-614D-6F51-5E3D-8BE435EBBF57}"/>
              </a:ext>
            </a:extLst>
          </p:cNvPr>
          <p:cNvSpPr>
            <a:spLocks noGrp="1"/>
          </p:cNvSpPr>
          <p:nvPr>
            <p:ph type="pic" sz="quarter" idx="64"/>
          </p:nvPr>
        </p:nvSpPr>
        <p:spPr>
          <a:xfrm>
            <a:off x="5311617" y="3904113"/>
            <a:ext cx="1620493" cy="602404"/>
          </a:xfrm>
        </p:spPr>
        <p:txBody>
          <a:bodyPr anchor="ctr">
            <a:normAutofit/>
          </a:bodyPr>
          <a:lstStyle>
            <a:lvl1pPr marL="0" indent="0" algn="ctr">
              <a:buNone/>
              <a:defRPr sz="1050">
                <a:solidFill>
                  <a:schemeClr val="tx1"/>
                </a:solidFill>
              </a:defRPr>
            </a:lvl1pPr>
          </a:lstStyle>
          <a:p>
            <a:r>
              <a:rPr lang="en-GB"/>
              <a:t>Click icon to add picture</a:t>
            </a:r>
            <a:endParaRPr lang="en-US"/>
          </a:p>
        </p:txBody>
      </p:sp>
      <p:pic>
        <p:nvPicPr>
          <p:cNvPr id="2" name="Picture 1">
            <a:extLst>
              <a:ext uri="{FF2B5EF4-FFF2-40B4-BE49-F238E27FC236}">
                <a16:creationId xmlns:a16="http://schemas.microsoft.com/office/drawing/2014/main" id="{11EC9A90-93C4-04F5-8BAB-0C3DBD615B90}"/>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t="839" b="839"/>
          <a:stretch/>
        </p:blipFill>
        <p:spPr>
          <a:xfrm>
            <a:off x="8536309" y="4836788"/>
            <a:ext cx="306038" cy="310284"/>
          </a:xfrm>
          <a:prstGeom prst="rect">
            <a:avLst/>
          </a:prstGeom>
        </p:spPr>
      </p:pic>
      <p:sp>
        <p:nvSpPr>
          <p:cNvPr id="3" name="Title 2">
            <a:extLst>
              <a:ext uri="{FF2B5EF4-FFF2-40B4-BE49-F238E27FC236}">
                <a16:creationId xmlns:a16="http://schemas.microsoft.com/office/drawing/2014/main" id="{82E42EF9-87CF-6D7C-5E50-4D81EF3203E6}"/>
              </a:ext>
            </a:extLst>
          </p:cNvPr>
          <p:cNvSpPr>
            <a:spLocks noGrp="1"/>
          </p:cNvSpPr>
          <p:nvPr>
            <p:ph type="title"/>
          </p:nvPr>
        </p:nvSpPr>
        <p:spPr>
          <a:xfrm>
            <a:off x="517808" y="257175"/>
            <a:ext cx="6538074" cy="696087"/>
          </a:xfrm>
        </p:spPr>
        <p:txBody>
          <a:bodyPr/>
          <a:lstStyle>
            <a:lvl1pPr>
              <a:defRPr lang="en-US" dirty="0"/>
            </a:lvl1pPr>
          </a:lstStyle>
          <a:p>
            <a:r>
              <a:rPr lang="en-GB"/>
              <a:t>Click to edit Master title style</a:t>
            </a:r>
            <a:endParaRPr lang="en-US" dirty="0"/>
          </a:p>
        </p:txBody>
      </p:sp>
      <p:sp>
        <p:nvSpPr>
          <p:cNvPr id="9" name="Footer Placeholder 8">
            <a:extLst>
              <a:ext uri="{FF2B5EF4-FFF2-40B4-BE49-F238E27FC236}">
                <a16:creationId xmlns:a16="http://schemas.microsoft.com/office/drawing/2014/main" id="{24CE2D96-BC12-A637-9022-2586E3C57DAA}"/>
              </a:ext>
            </a:extLst>
          </p:cNvPr>
          <p:cNvSpPr>
            <a:spLocks noGrp="1"/>
          </p:cNvSpPr>
          <p:nvPr>
            <p:ph type="ftr" sz="quarter" idx="66"/>
          </p:nvPr>
        </p:nvSpPr>
        <p:spPr/>
        <p:txBody>
          <a:bodyPr/>
          <a:lstStyle>
            <a:lvl1pPr>
              <a:defRPr>
                <a:solidFill>
                  <a:schemeClr val="tx1"/>
                </a:solidFill>
              </a:defRPr>
            </a:lvl1pPr>
          </a:lstStyle>
          <a:p>
            <a:r>
              <a:rPr lang="en-US" dirty="0">
                <a:sym typeface="Symbol" pitchFamily="2" charset="2"/>
              </a:rPr>
              <a:t>        Copyright © 2024, Oracle and/or its affiliates</a:t>
            </a:r>
            <a:endParaRPr lang="en-CA" dirty="0"/>
          </a:p>
        </p:txBody>
      </p:sp>
      <p:sp>
        <p:nvSpPr>
          <p:cNvPr id="10" name="Slide Number Placeholder 9">
            <a:extLst>
              <a:ext uri="{FF2B5EF4-FFF2-40B4-BE49-F238E27FC236}">
                <a16:creationId xmlns:a16="http://schemas.microsoft.com/office/drawing/2014/main" id="{4B4A7AE0-CF93-5954-C59D-D570FF0B379B}"/>
              </a:ext>
            </a:extLst>
          </p:cNvPr>
          <p:cNvSpPr>
            <a:spLocks noGrp="1"/>
          </p:cNvSpPr>
          <p:nvPr>
            <p:ph type="sldNum" sz="quarter" idx="67"/>
          </p:nvPr>
        </p:nvSpPr>
        <p:spPr/>
        <p:txBody>
          <a:bodyPr/>
          <a:lstStyle>
            <a:lvl1pPr>
              <a:defRPr>
                <a:solidFill>
                  <a:schemeClr val="tx1"/>
                </a:solidFill>
              </a:defRPr>
            </a:lvl1pPr>
          </a:lstStyle>
          <a:p>
            <a:fld id="{CFF4B978-1D82-7745-80C5-DBABA6B131D3}" type="slidenum">
              <a:rPr lang="en-US" smtClean="0"/>
              <a:pPr/>
              <a:t>‹#›</a:t>
            </a:fld>
            <a:endParaRPr lang="en-US"/>
          </a:p>
        </p:txBody>
      </p:sp>
      <p:pic>
        <p:nvPicPr>
          <p:cNvPr id="5" name="Picture 4" descr="A picture containing art, light, design&#10;&#10;Description automatically generated">
            <a:extLst>
              <a:ext uri="{FF2B5EF4-FFF2-40B4-BE49-F238E27FC236}">
                <a16:creationId xmlns:a16="http://schemas.microsoft.com/office/drawing/2014/main" id="{E7153D20-ADE8-72E9-1945-DCB5444D5DDC}"/>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b="-38564"/>
          <a:stretch/>
        </p:blipFill>
        <p:spPr>
          <a:xfrm>
            <a:off x="6562470" y="0"/>
            <a:ext cx="2581530" cy="2892017"/>
          </a:xfrm>
          <a:prstGeom prst="rect">
            <a:avLst/>
          </a:prstGeom>
        </p:spPr>
      </p:pic>
      <p:pic>
        <p:nvPicPr>
          <p:cNvPr id="6" name="Picture 5" descr="A picture containing boomerang&#10;&#10;Description automatically generated with medium confidence">
            <a:extLst>
              <a:ext uri="{FF2B5EF4-FFF2-40B4-BE49-F238E27FC236}">
                <a16:creationId xmlns:a16="http://schemas.microsoft.com/office/drawing/2014/main" id="{D061D6F9-2753-61CF-76D3-1AA6A9418F1B}"/>
              </a:ext>
            </a:extLst>
          </p:cNvPr>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6968588" y="0"/>
            <a:ext cx="2175412" cy="2278669"/>
          </a:xfrm>
          <a:prstGeom prst="rect">
            <a:avLst/>
          </a:prstGeom>
        </p:spPr>
      </p:pic>
    </p:spTree>
    <p:extLst>
      <p:ext uri="{BB962C8B-B14F-4D97-AF65-F5344CB8AC3E}">
        <p14:creationId xmlns:p14="http://schemas.microsoft.com/office/powerpoint/2010/main" val="743160187"/>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p:cNvSpPr>
          <p:nvPr>
            <p:ph type="title" hasCustomPrompt="1"/>
          </p:nvPr>
        </p:nvSpPr>
        <p:spPr/>
        <p:txBody>
          <a:body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578644" y="1200150"/>
            <a:ext cx="8008144" cy="3380994"/>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p:cNvSpPr>
          <p:nvPr>
            <p:ph type="sldNum" sz="quarter" idx="4"/>
          </p:nvPr>
        </p:nvSpPr>
        <p:spPr>
          <a:xfrm>
            <a:off x="571500" y="4817745"/>
            <a:ext cx="274320" cy="274320"/>
          </a:xfrm>
          <a:prstGeom prst="rect">
            <a:avLst/>
          </a:prstGeom>
        </p:spPr>
        <p:txBody>
          <a:bodyPr vert="horz" lIns="0" tIns="0" rIns="0" bIns="0" rtlCol="0" anchor="ctr"/>
          <a:lstStyle>
            <a:lvl1pPr algn="l">
              <a:defRPr sz="675">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p:cNvSpPr>
          <p:nvPr>
            <p:ph type="ftr" sz="quarter" idx="3"/>
          </p:nvPr>
        </p:nvSpPr>
        <p:spPr>
          <a:xfrm>
            <a:off x="845820" y="4817984"/>
            <a:ext cx="4309034" cy="273844"/>
          </a:xfrm>
          <a:prstGeom prst="rect">
            <a:avLst/>
          </a:prstGeom>
        </p:spPr>
        <p:txBody>
          <a:bodyPr vert="horz" lIns="0" tIns="0" rIns="0" bIns="0" rtlCol="0" anchor="ctr"/>
          <a:lstStyle>
            <a:lvl1pPr algn="l">
              <a:defRPr sz="675">
                <a:solidFill>
                  <a:srgbClr val="8B8580"/>
                </a:solidFill>
              </a:defRPr>
            </a:lvl1pPr>
          </a:lstStyle>
          <a:p>
            <a:r>
              <a:rPr lang="en-US" dirty="0"/>
              <a:t>Copyright © 2024, Oracle and/or its affiliates  |  Confidential: Internal/Restricted/Highly Restricted</a:t>
            </a:r>
          </a:p>
        </p:txBody>
      </p:sp>
      <p:sp>
        <p:nvSpPr>
          <p:cNvPr id="19" name="Date">
            <a:extLst>
              <a:ext uri="{FF2B5EF4-FFF2-40B4-BE49-F238E27FC236}">
                <a16:creationId xmlns:a16="http://schemas.microsoft.com/office/drawing/2014/main" id="{2702B7E4-DD93-4403-964F-982773FE3422}"/>
              </a:ext>
            </a:extLst>
          </p:cNvPr>
          <p:cNvSpPr>
            <a:spLocks noGrp="1"/>
          </p:cNvSpPr>
          <p:nvPr>
            <p:ph type="dt" sz="half" idx="2"/>
          </p:nvPr>
        </p:nvSpPr>
        <p:spPr>
          <a:xfrm>
            <a:off x="5154854" y="4819203"/>
            <a:ext cx="2057400" cy="272625"/>
          </a:xfrm>
          <a:prstGeom prst="rect">
            <a:avLst/>
          </a:prstGeom>
        </p:spPr>
        <p:txBody>
          <a:bodyPr vert="horz" lIns="0" tIns="0" rIns="0" bIns="0" rtlCol="0" anchor="ctr"/>
          <a:lstStyle>
            <a:lvl1pPr>
              <a:defRPr lang="en-US" sz="675"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87698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ight - 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576656" y="1206431"/>
            <a:ext cx="3813048" cy="3380994"/>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4582183" y="1206431"/>
            <a:ext cx="0" cy="338099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774661" y="1206431"/>
            <a:ext cx="3813048" cy="3380994"/>
          </a:xfrm>
        </p:spPr>
        <p:txBody>
          <a:bodyPr/>
          <a:lstStyle>
            <a:lvl4pPr>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p>
            <a:r>
              <a:rPr lang="en-US" dirty="0"/>
              <a:t>Copyright © 2024, Oracle and/or its affiliates  |  Confidential: Internal/Restricted/Highly Restricted</a:t>
            </a:r>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641658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Pattern_Air_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B2524-06A6-8946-9A5E-580A9F33FFF5}"/>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3" name="Title 8">
            <a:extLst>
              <a:ext uri="{FF2B5EF4-FFF2-40B4-BE49-F238E27FC236}">
                <a16:creationId xmlns:a16="http://schemas.microsoft.com/office/drawing/2014/main" id="{EEBCF2B2-71CC-094D-89CD-D965ADCD77A1}"/>
              </a:ext>
            </a:extLst>
          </p:cNvPr>
          <p:cNvSpPr>
            <a:spLocks noGrp="1"/>
          </p:cNvSpPr>
          <p:nvPr>
            <p:ph type="title" hasCustomPrompt="1"/>
          </p:nvPr>
        </p:nvSpPr>
        <p:spPr>
          <a:xfrm>
            <a:off x="576656" y="136802"/>
            <a:ext cx="8003286" cy="61722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69C49DB3-9955-C34E-9FFC-3324BF696B98}"/>
              </a:ext>
            </a:extLst>
          </p:cNvPr>
          <p:cNvSpPr>
            <a:spLocks noGrp="1"/>
          </p:cNvSpPr>
          <p:nvPr>
            <p:ph sz="quarter" idx="13"/>
          </p:nvPr>
        </p:nvSpPr>
        <p:spPr>
          <a:xfrm>
            <a:off x="578644" y="1200150"/>
            <a:ext cx="8008144" cy="338099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1970E6F5-F3D7-40B5-9485-C570423F2971}"/>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502E7450-A26F-4E4F-9FED-EA09182F2FF8}"/>
              </a:ext>
            </a:extLst>
          </p:cNvPr>
          <p:cNvSpPr>
            <a:spLocks noGrp="1"/>
          </p:cNvSpPr>
          <p:nvPr>
            <p:ph type="ftr" sz="quarter" idx="15"/>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8DA739A6-7136-478E-9D48-A205EAA87437}"/>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062839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Pattern_Sand_Text">
    <p:bg>
      <p:bgPr>
        <a:solidFill>
          <a:srgbClr val="F1EFED">
            <a:alpha val="60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74BD85-F9D0-5D4B-BF63-85726AB49AEE}"/>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3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3" name="Title 8">
            <a:extLst>
              <a:ext uri="{FF2B5EF4-FFF2-40B4-BE49-F238E27FC236}">
                <a16:creationId xmlns:a16="http://schemas.microsoft.com/office/drawing/2014/main" id="{7E4FA7C6-669E-624A-884A-F0F85ED160B7}"/>
              </a:ext>
            </a:extLst>
          </p:cNvPr>
          <p:cNvSpPr>
            <a:spLocks noGrp="1"/>
          </p:cNvSpPr>
          <p:nvPr>
            <p:ph type="title" hasCustomPrompt="1"/>
          </p:nvPr>
        </p:nvSpPr>
        <p:spPr>
          <a:xfrm>
            <a:off x="576656" y="136802"/>
            <a:ext cx="8003286" cy="617220"/>
          </a:xfrm>
        </p:spPr>
        <p:txBody>
          <a:bodyPr/>
          <a:lstStyle>
            <a:lvl1pPr>
              <a:defRPr/>
            </a:lvl1pPr>
          </a:lstStyle>
          <a:p>
            <a:r>
              <a:rPr lang="en-US" dirty="0"/>
              <a:t>Title</a:t>
            </a:r>
          </a:p>
        </p:txBody>
      </p:sp>
      <p:sp>
        <p:nvSpPr>
          <p:cNvPr id="14" name="Content Placeholder 6">
            <a:extLst>
              <a:ext uri="{FF2B5EF4-FFF2-40B4-BE49-F238E27FC236}">
                <a16:creationId xmlns:a16="http://schemas.microsoft.com/office/drawing/2014/main" id="{F21C5126-51F7-754B-9172-11C632C6B204}"/>
              </a:ext>
            </a:extLst>
          </p:cNvPr>
          <p:cNvSpPr>
            <a:spLocks noGrp="1"/>
          </p:cNvSpPr>
          <p:nvPr>
            <p:ph sz="quarter" idx="13"/>
          </p:nvPr>
        </p:nvSpPr>
        <p:spPr>
          <a:xfrm>
            <a:off x="578644" y="1200150"/>
            <a:ext cx="8008144" cy="338099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8822EAEF-BA0B-4832-B9D9-9184A6C16D2C}"/>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4" name="Footer Placeholder 3">
            <a:extLst>
              <a:ext uri="{FF2B5EF4-FFF2-40B4-BE49-F238E27FC236}">
                <a16:creationId xmlns:a16="http://schemas.microsoft.com/office/drawing/2014/main" id="{66DA69E3-7676-46C3-B431-17E557E83B21}"/>
              </a:ext>
            </a:extLst>
          </p:cNvPr>
          <p:cNvSpPr>
            <a:spLocks noGrp="1"/>
          </p:cNvSpPr>
          <p:nvPr>
            <p:ph type="ftr" sz="quarter" idx="15"/>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7AC01772-5B1E-4E6E-9A48-6D8CBC86899E}"/>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299455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78E610-9FE5-48D2-E55B-BD9BC0E5774C}"/>
              </a:ext>
            </a:extLst>
          </p:cNvPr>
          <p:cNvSpPr>
            <a:spLocks noGrp="1"/>
          </p:cNvSpPr>
          <p:nvPr>
            <p:ph type="body" idx="1" hasCustomPrompt="1"/>
          </p:nvPr>
        </p:nvSpPr>
        <p:spPr>
          <a:xfrm>
            <a:off x="520337" y="1028700"/>
            <a:ext cx="3875022" cy="291465"/>
          </a:xfrm>
        </p:spPr>
        <p:txBody>
          <a:bodyPr anchor="t" anchorCtr="0">
            <a:noAutofit/>
          </a:bodyPr>
          <a:lstStyle>
            <a:lvl1pPr marL="0" indent="0">
              <a:lnSpc>
                <a:spcPct val="100000"/>
              </a:lnSpc>
              <a:spcBef>
                <a:spcPts val="0"/>
              </a:spcBef>
              <a:buNone/>
              <a:defRPr sz="750" b="0" cap="none" spc="75" baseline="0">
                <a:latin typeface="Oracle Sans Semi Bold" panose="020B0603020204020204" pitchFamily="34" charset="0"/>
                <a:cs typeface="Oracle Sans Semi Bold" panose="020B0603020204020204" pitchFamily="34" charset="0"/>
              </a:defRPr>
            </a:lvl1pPr>
            <a:lvl2pPr marL="171443" indent="0">
              <a:buNone/>
              <a:defRPr sz="750" b="1"/>
            </a:lvl2pPr>
            <a:lvl3pPr marL="342886" indent="0">
              <a:buNone/>
              <a:defRPr sz="675" b="1"/>
            </a:lvl3pPr>
            <a:lvl4pPr marL="514329" indent="0">
              <a:buNone/>
              <a:defRPr sz="600" b="1"/>
            </a:lvl4pPr>
            <a:lvl5pPr marL="685773" indent="0">
              <a:buNone/>
              <a:defRPr sz="600" b="1"/>
            </a:lvl5pPr>
            <a:lvl6pPr marL="857216" indent="0">
              <a:buNone/>
              <a:defRPr sz="600" b="1"/>
            </a:lvl6pPr>
            <a:lvl7pPr marL="1028659" indent="0">
              <a:buNone/>
              <a:defRPr sz="600" b="1"/>
            </a:lvl7pPr>
            <a:lvl8pPr marL="1200102" indent="0">
              <a:buNone/>
              <a:defRPr sz="600" b="1"/>
            </a:lvl8pPr>
            <a:lvl9pPr marL="1371545" indent="0">
              <a:buNone/>
              <a:defRPr sz="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02B021F8-0D44-903B-EF18-BA3909F6CF44}"/>
              </a:ext>
            </a:extLst>
          </p:cNvPr>
          <p:cNvSpPr>
            <a:spLocks noGrp="1"/>
          </p:cNvSpPr>
          <p:nvPr>
            <p:ph sz="half" idx="2"/>
          </p:nvPr>
        </p:nvSpPr>
        <p:spPr>
          <a:xfrm>
            <a:off x="520337" y="1376364"/>
            <a:ext cx="3875022" cy="31384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a:extLst>
              <a:ext uri="{FF2B5EF4-FFF2-40B4-BE49-F238E27FC236}">
                <a16:creationId xmlns:a16="http://schemas.microsoft.com/office/drawing/2014/main" id="{A2FB087C-D13D-5F30-018E-CD73C23793F9}"/>
              </a:ext>
            </a:extLst>
          </p:cNvPr>
          <p:cNvSpPr>
            <a:spLocks noGrp="1"/>
          </p:cNvSpPr>
          <p:nvPr>
            <p:ph type="body" sz="quarter" idx="3" hasCustomPrompt="1"/>
          </p:nvPr>
        </p:nvSpPr>
        <p:spPr>
          <a:xfrm>
            <a:off x="4657434" y="1028700"/>
            <a:ext cx="3875022" cy="291465"/>
          </a:xfrm>
        </p:spPr>
        <p:txBody>
          <a:bodyPr anchor="t" anchorCtr="0">
            <a:noAutofit/>
          </a:bodyPr>
          <a:lstStyle>
            <a:lvl1pPr marL="0" indent="0">
              <a:lnSpc>
                <a:spcPct val="100000"/>
              </a:lnSpc>
              <a:spcBef>
                <a:spcPts val="0"/>
              </a:spcBef>
              <a:buNone/>
              <a:defRPr sz="750" b="0" cap="none" spc="75" baseline="0">
                <a:latin typeface="Oracle Sans Semi Bold" panose="020B0603020204020204" pitchFamily="34" charset="0"/>
                <a:cs typeface="Oracle Sans Semi Bold" panose="020B0603020204020204" pitchFamily="34" charset="0"/>
              </a:defRPr>
            </a:lvl1pPr>
            <a:lvl2pPr marL="171443" indent="0">
              <a:buNone/>
              <a:defRPr sz="750" b="1"/>
            </a:lvl2pPr>
            <a:lvl3pPr marL="342886" indent="0">
              <a:buNone/>
              <a:defRPr sz="675" b="1"/>
            </a:lvl3pPr>
            <a:lvl4pPr marL="514329" indent="0">
              <a:buNone/>
              <a:defRPr sz="600" b="1"/>
            </a:lvl4pPr>
            <a:lvl5pPr marL="685773" indent="0">
              <a:buNone/>
              <a:defRPr sz="600" b="1"/>
            </a:lvl5pPr>
            <a:lvl6pPr marL="857216" indent="0">
              <a:buNone/>
              <a:defRPr sz="600" b="1"/>
            </a:lvl6pPr>
            <a:lvl7pPr marL="1028659" indent="0">
              <a:buNone/>
              <a:defRPr sz="600" b="1"/>
            </a:lvl7pPr>
            <a:lvl8pPr marL="1200102" indent="0">
              <a:buNone/>
              <a:defRPr sz="600" b="1"/>
            </a:lvl8pPr>
            <a:lvl9pPr marL="1371545" indent="0">
              <a:buNone/>
              <a:defRPr sz="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FDF75CD-1AF2-BDCE-A6B0-4BD1B94344C2}"/>
              </a:ext>
            </a:extLst>
          </p:cNvPr>
          <p:cNvSpPr>
            <a:spLocks noGrp="1"/>
          </p:cNvSpPr>
          <p:nvPr>
            <p:ph sz="quarter" idx="4"/>
          </p:nvPr>
        </p:nvSpPr>
        <p:spPr>
          <a:xfrm>
            <a:off x="4657434" y="1376364"/>
            <a:ext cx="3875022" cy="31384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Footer Placeholder 9">
            <a:extLst>
              <a:ext uri="{FF2B5EF4-FFF2-40B4-BE49-F238E27FC236}">
                <a16:creationId xmlns:a16="http://schemas.microsoft.com/office/drawing/2014/main" id="{8A52F430-D1C5-ECCA-8119-59E9116F436A}"/>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11" name="Slide Number Placeholder 10">
            <a:extLst>
              <a:ext uri="{FF2B5EF4-FFF2-40B4-BE49-F238E27FC236}">
                <a16:creationId xmlns:a16="http://schemas.microsoft.com/office/drawing/2014/main" id="{40F931FD-F68C-3A8A-8E10-7E5A229FFFEA}"/>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2" name="Title 1">
            <a:extLst>
              <a:ext uri="{FF2B5EF4-FFF2-40B4-BE49-F238E27FC236}">
                <a16:creationId xmlns:a16="http://schemas.microsoft.com/office/drawing/2014/main" id="{93A3A258-1EBB-89BC-4A3F-927BBBD6B477}"/>
              </a:ext>
            </a:extLst>
          </p:cNvPr>
          <p:cNvSpPr>
            <a:spLocks noGrp="1"/>
          </p:cNvSpPr>
          <p:nvPr>
            <p:ph type="title"/>
          </p:nvPr>
        </p:nvSpPr>
        <p:spPr/>
        <p:txBody>
          <a:bodyPr/>
          <a:lstStyle/>
          <a:p>
            <a:r>
              <a:rPr lang="en-GB"/>
              <a:t>Click to edit Master title style</a:t>
            </a:r>
            <a:endParaRPr lang="en-US"/>
          </a:p>
        </p:txBody>
      </p:sp>
      <p:pic>
        <p:nvPicPr>
          <p:cNvPr id="7" name="Picture 6">
            <a:extLst>
              <a:ext uri="{FF2B5EF4-FFF2-40B4-BE49-F238E27FC236}">
                <a16:creationId xmlns:a16="http://schemas.microsoft.com/office/drawing/2014/main" id="{2FB3B869-B139-55BF-137F-EED2FCF78AAF}"/>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b="-43726"/>
          <a:stretch/>
        </p:blipFill>
        <p:spPr>
          <a:xfrm rot="5400000" flipH="1">
            <a:off x="7317519" y="143503"/>
            <a:ext cx="1975104" cy="1688099"/>
          </a:xfrm>
          <a:prstGeom prst="rect">
            <a:avLst/>
          </a:prstGeom>
        </p:spPr>
      </p:pic>
      <p:pic>
        <p:nvPicPr>
          <p:cNvPr id="8" name="Picture 7">
            <a:extLst>
              <a:ext uri="{FF2B5EF4-FFF2-40B4-BE49-F238E27FC236}">
                <a16:creationId xmlns:a16="http://schemas.microsoft.com/office/drawing/2014/main" id="{06040781-44D9-6E22-F4AE-914AA306BE8D}"/>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b="-52064"/>
          <a:stretch/>
        </p:blipFill>
        <p:spPr>
          <a:xfrm rot="10800000" flipH="1">
            <a:off x="3251638" y="4660617"/>
            <a:ext cx="5124826" cy="482883"/>
          </a:xfrm>
          <a:prstGeom prst="rect">
            <a:avLst/>
          </a:prstGeom>
        </p:spPr>
      </p:pic>
    </p:spTree>
    <p:extLst>
      <p:ext uri="{BB962C8B-B14F-4D97-AF65-F5344CB8AC3E}">
        <p14:creationId xmlns:p14="http://schemas.microsoft.com/office/powerpoint/2010/main" val="219634672"/>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attern_Light_Text_Pillar">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77F1F5-58AD-5A4C-8A45-8114793F7CB4}"/>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4" name="Title 8">
            <a:extLst>
              <a:ext uri="{FF2B5EF4-FFF2-40B4-BE49-F238E27FC236}">
                <a16:creationId xmlns:a16="http://schemas.microsoft.com/office/drawing/2014/main" id="{95492766-7884-6A4F-B537-BB909C205079}"/>
              </a:ext>
            </a:extLst>
          </p:cNvPr>
          <p:cNvSpPr>
            <a:spLocks noGrp="1"/>
          </p:cNvSpPr>
          <p:nvPr>
            <p:ph type="title" hasCustomPrompt="1"/>
          </p:nvPr>
        </p:nvSpPr>
        <p:spPr>
          <a:xfrm>
            <a:off x="576656" y="136802"/>
            <a:ext cx="8003286" cy="617220"/>
          </a:xfrm>
        </p:spPr>
        <p:txBody>
          <a:bodyPr/>
          <a:lstStyle>
            <a:lvl1pPr>
              <a:defRPr/>
            </a:lvl1pPr>
          </a:lstStyle>
          <a:p>
            <a:r>
              <a:rPr lang="en-US" dirty="0"/>
              <a:t>Title</a:t>
            </a:r>
          </a:p>
        </p:txBody>
      </p:sp>
      <p:sp>
        <p:nvSpPr>
          <p:cNvPr id="7" name="Slide Number Placeholder 6">
            <a:extLst>
              <a:ext uri="{FF2B5EF4-FFF2-40B4-BE49-F238E27FC236}">
                <a16:creationId xmlns:a16="http://schemas.microsoft.com/office/drawing/2014/main" id="{24C8E9A4-E3E1-4C31-AA16-901C3E96A2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4FA85E36-AED9-42A1-B65B-BD0BDD318EBD}"/>
              </a:ext>
            </a:extLst>
          </p:cNvPr>
          <p:cNvSpPr>
            <a:spLocks noGrp="1"/>
          </p:cNvSpPr>
          <p:nvPr>
            <p:ph type="ftr" sz="quarter" idx="16"/>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0ACBA953-609D-464C-9087-C435325A5BAB}"/>
              </a:ext>
            </a:extLst>
          </p:cNvPr>
          <p:cNvSpPr>
            <a:spLocks noGrp="1"/>
          </p:cNvSpPr>
          <p:nvPr>
            <p:ph type="dt" sz="half" idx="15"/>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11" name="Content Placeholder 6">
            <a:extLst>
              <a:ext uri="{FF2B5EF4-FFF2-40B4-BE49-F238E27FC236}">
                <a16:creationId xmlns:a16="http://schemas.microsoft.com/office/drawing/2014/main" id="{FB2FF08A-E43F-42A8-AED0-E64C52DA3DF1}"/>
              </a:ext>
              <a:ext uri="{C183D7F6-B498-43B3-948B-1728B52AA6E4}">
                <adec:decorative xmlns:adec="http://schemas.microsoft.com/office/drawing/2017/decorative" val="0"/>
              </a:ext>
            </a:extLst>
          </p:cNvPr>
          <p:cNvSpPr>
            <a:spLocks noGrp="1"/>
          </p:cNvSpPr>
          <p:nvPr>
            <p:ph sz="quarter" idx="13"/>
          </p:nvPr>
        </p:nvSpPr>
        <p:spPr>
          <a:xfrm>
            <a:off x="578644" y="1200150"/>
            <a:ext cx="8008144" cy="338099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3387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ttern_Medium_Text_Pillar">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74A867-1702-1A4D-9919-8C810F822F35}"/>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3" name="Title 8">
            <a:extLst>
              <a:ext uri="{FF2B5EF4-FFF2-40B4-BE49-F238E27FC236}">
                <a16:creationId xmlns:a16="http://schemas.microsoft.com/office/drawing/2014/main" id="{A94558F0-DB1A-FE4C-B26E-7608956996C6}"/>
              </a:ext>
            </a:extLst>
          </p:cNvPr>
          <p:cNvSpPr>
            <a:spLocks noGrp="1"/>
          </p:cNvSpPr>
          <p:nvPr>
            <p:ph type="title" hasCustomPrompt="1"/>
          </p:nvPr>
        </p:nvSpPr>
        <p:spPr>
          <a:xfrm>
            <a:off x="576656" y="136802"/>
            <a:ext cx="8003286" cy="617220"/>
          </a:xfrm>
        </p:spPr>
        <p:txBody>
          <a:bodyPr/>
          <a:lstStyle>
            <a:lvl1pPr>
              <a:defRPr>
                <a:solidFill>
                  <a:schemeClr val="tx1"/>
                </a:solidFill>
              </a:defRPr>
            </a:lvl1pPr>
          </a:lstStyle>
          <a:p>
            <a:r>
              <a:rPr lang="en-US" dirty="0"/>
              <a:t>Title</a:t>
            </a:r>
          </a:p>
        </p:txBody>
      </p:sp>
      <p:sp>
        <p:nvSpPr>
          <p:cNvPr id="8" name="Slide Number Placeholder 7">
            <a:extLst>
              <a:ext uri="{FF2B5EF4-FFF2-40B4-BE49-F238E27FC236}">
                <a16:creationId xmlns:a16="http://schemas.microsoft.com/office/drawing/2014/main" id="{7D1F5C02-1385-4076-A1B5-ADE2E9FFDF52}"/>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AAC417B-C575-4C96-8639-37286E31880F}"/>
              </a:ext>
            </a:extLst>
          </p:cNvPr>
          <p:cNvSpPr>
            <a:spLocks noGrp="1"/>
          </p:cNvSpPr>
          <p:nvPr>
            <p:ph type="ftr" sz="quarter" idx="16"/>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A0FA79FA-883D-424A-AE66-29D1DCD9605C}"/>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
        <p:nvSpPr>
          <p:cNvPr id="11" name="Content Placeholder 6">
            <a:extLst>
              <a:ext uri="{FF2B5EF4-FFF2-40B4-BE49-F238E27FC236}">
                <a16:creationId xmlns:a16="http://schemas.microsoft.com/office/drawing/2014/main" id="{06DD7F48-FD8E-45D4-B93C-A7CD4D1EEBCF}"/>
              </a:ext>
            </a:extLst>
          </p:cNvPr>
          <p:cNvSpPr>
            <a:spLocks noGrp="1"/>
          </p:cNvSpPr>
          <p:nvPr>
            <p:ph sz="quarter" idx="13"/>
          </p:nvPr>
        </p:nvSpPr>
        <p:spPr>
          <a:xfrm>
            <a:off x="578644" y="1200150"/>
            <a:ext cx="8008144" cy="3380994"/>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2709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Pattern_Dark_Text_Pillar">
    <p:bg>
      <p:bgPr>
        <a:solidFill>
          <a:schemeClr val="accent5"/>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7FFF48-4CEF-6740-94FF-067FF5BB3DF7}"/>
              </a:ext>
              <a:ext uri="{C183D7F6-B498-43B3-948B-1728B52AA6E4}">
                <adec:decorative xmlns:adec="http://schemas.microsoft.com/office/drawing/2017/decorative" val="1"/>
              </a:ext>
            </a:extLst>
          </p:cNvPr>
          <p:cNvSpPr/>
          <p:nvPr userDrawn="1"/>
        </p:nvSpPr>
        <p:spPr>
          <a:xfrm>
            <a:off x="0" y="1"/>
            <a:ext cx="9144000" cy="5143499"/>
          </a:xfrm>
          <a:prstGeom prst="rect">
            <a:avLst/>
          </a:prstGeom>
          <a:blipFill dpi="0" rotWithShape="1">
            <a:blip r:embed="rId2" cstate="screen">
              <a:alphaModFix amt="8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3" name="Title 8">
            <a:extLst>
              <a:ext uri="{FF2B5EF4-FFF2-40B4-BE49-F238E27FC236}">
                <a16:creationId xmlns:a16="http://schemas.microsoft.com/office/drawing/2014/main" id="{59FAA45A-AC35-C74E-A47B-2B854D7CB0AA}"/>
              </a:ext>
            </a:extLst>
          </p:cNvPr>
          <p:cNvSpPr>
            <a:spLocks noGrp="1"/>
          </p:cNvSpPr>
          <p:nvPr>
            <p:ph type="title" hasCustomPrompt="1"/>
          </p:nvPr>
        </p:nvSpPr>
        <p:spPr>
          <a:xfrm>
            <a:off x="576656" y="136802"/>
            <a:ext cx="8003286" cy="617220"/>
          </a:xfrm>
        </p:spPr>
        <p:txBody>
          <a:bodyPr/>
          <a:lstStyle>
            <a:lvl1pPr>
              <a:defRPr>
                <a:solidFill>
                  <a:schemeClr val="tx1"/>
                </a:solidFill>
              </a:defRPr>
            </a:lvl1pPr>
          </a:lstStyle>
          <a:p>
            <a:r>
              <a:rPr lang="en-US" dirty="0"/>
              <a:t>Title</a:t>
            </a:r>
          </a:p>
        </p:txBody>
      </p:sp>
      <p:sp>
        <p:nvSpPr>
          <p:cNvPr id="4" name="Content Placeholder 3">
            <a:extLst>
              <a:ext uri="{FF2B5EF4-FFF2-40B4-BE49-F238E27FC236}">
                <a16:creationId xmlns:a16="http://schemas.microsoft.com/office/drawing/2014/main" id="{EB734A65-0B42-4C25-AE44-E9E6248D8FDA}"/>
              </a:ext>
            </a:extLst>
          </p:cNvPr>
          <p:cNvSpPr>
            <a:spLocks noGrp="1"/>
          </p:cNvSpPr>
          <p:nvPr>
            <p:ph sz="quarter" idx="14"/>
          </p:nvPr>
        </p:nvSpPr>
        <p:spPr>
          <a:xfrm>
            <a:off x="576263" y="1200150"/>
            <a:ext cx="8003286" cy="33861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EC13624E-3C4C-48FC-A306-0B171A4F990F}"/>
              </a:ext>
            </a:extLst>
          </p:cNvPr>
          <p:cNvSpPr>
            <a:spLocks noGrp="1"/>
          </p:cNvSpPr>
          <p:nvPr>
            <p:ph type="sldNum" sz="quarter" idx="17"/>
          </p:nvPr>
        </p:nvSpPr>
        <p:spPr/>
        <p:txBody>
          <a:bodyPr/>
          <a:lstStyle>
            <a:lvl1pPr>
              <a:defRPr>
                <a:solidFill>
                  <a:schemeClr val="tx1"/>
                </a:solidFill>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63F4DAB-4385-471F-A6B4-888FB428BF20}"/>
              </a:ext>
            </a:extLst>
          </p:cNvPr>
          <p:cNvSpPr>
            <a:spLocks noGrp="1"/>
          </p:cNvSpPr>
          <p:nvPr>
            <p:ph type="ftr" sz="quarter" idx="16"/>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4449BE82-89DE-4727-872B-7B927B07B458}"/>
              </a:ext>
            </a:extLst>
          </p:cNvPr>
          <p:cNvSpPr>
            <a:spLocks noGrp="1"/>
          </p:cNvSpPr>
          <p:nvPr>
            <p:ph type="dt" sz="half" idx="15"/>
          </p:nvPr>
        </p:nvSpPr>
        <p:spPr/>
        <p:txBody>
          <a:bodyPr/>
          <a:lstStyle>
            <a:lvl1pPr>
              <a:defRPr>
                <a:solidFill>
                  <a:schemeClr val="tx1"/>
                </a:solidFill>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142806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attern_Bark_Text">
    <p:spTree>
      <p:nvGrpSpPr>
        <p:cNvPr id="1" name=""/>
        <p:cNvGrpSpPr/>
        <p:nvPr/>
      </p:nvGrpSpPr>
      <p:grpSpPr>
        <a:xfrm>
          <a:off x="0" y="0"/>
          <a:ext cx="0" cy="0"/>
          <a:chOff x="0" y="0"/>
          <a:chExt cx="0" cy="0"/>
        </a:xfrm>
      </p:grpSpPr>
      <p:sp>
        <p:nvSpPr>
          <p:cNvPr id="13" name="Title 8">
            <a:extLst>
              <a:ext uri="{FF2B5EF4-FFF2-40B4-BE49-F238E27FC236}">
                <a16:creationId xmlns:a16="http://schemas.microsoft.com/office/drawing/2014/main" id="{2BD5AD5A-A69D-C746-8B51-7144046E716E}"/>
              </a:ext>
            </a:extLst>
          </p:cNvPr>
          <p:cNvSpPr>
            <a:spLocks noGrp="1"/>
          </p:cNvSpPr>
          <p:nvPr>
            <p:ph type="title" hasCustomPrompt="1"/>
          </p:nvPr>
        </p:nvSpPr>
        <p:spPr>
          <a:xfrm>
            <a:off x="576656" y="136802"/>
            <a:ext cx="8003286" cy="617220"/>
          </a:xfrm>
        </p:spPr>
        <p:txBody>
          <a:bodyPr/>
          <a:lstStyle>
            <a:lvl1pPr>
              <a:defRPr>
                <a:solidFill>
                  <a:schemeClr val="tx1"/>
                </a:solidFill>
              </a:defRPr>
            </a:lvl1pPr>
          </a:lstStyle>
          <a:p>
            <a:r>
              <a:rPr lang="en-US" dirty="0"/>
              <a:t>Title</a:t>
            </a:r>
          </a:p>
        </p:txBody>
      </p:sp>
      <p:sp>
        <p:nvSpPr>
          <p:cNvPr id="14" name="Content Placeholder 6">
            <a:extLst>
              <a:ext uri="{FF2B5EF4-FFF2-40B4-BE49-F238E27FC236}">
                <a16:creationId xmlns:a16="http://schemas.microsoft.com/office/drawing/2014/main" id="{847AA748-DC36-0943-ADFC-8017C81B69C9}"/>
              </a:ext>
            </a:extLst>
          </p:cNvPr>
          <p:cNvSpPr>
            <a:spLocks noGrp="1"/>
          </p:cNvSpPr>
          <p:nvPr>
            <p:ph sz="quarter" idx="13"/>
          </p:nvPr>
        </p:nvSpPr>
        <p:spPr>
          <a:xfrm>
            <a:off x="578644" y="1200150"/>
            <a:ext cx="8008144" cy="338099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0C4CE14D-23E9-466A-8C7E-E0A10E87A145}"/>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8F363E05-F5CC-4A67-9042-71343FC40CB1}"/>
              </a:ext>
            </a:extLst>
          </p:cNvPr>
          <p:cNvSpPr>
            <a:spLocks noGrp="1"/>
          </p:cNvSpPr>
          <p:nvPr>
            <p:ph type="ftr" sz="quarter" idx="15"/>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8304B165-1DB7-4C5A-A230-3C88387E440A}"/>
              </a:ext>
            </a:extLst>
          </p:cNvPr>
          <p:cNvSpPr>
            <a:spLocks noGrp="1"/>
          </p:cNvSpPr>
          <p:nvPr>
            <p:ph type="dt" sz="half" idx="14"/>
          </p:nvPr>
        </p:nvSpPr>
        <p:spPr/>
        <p:txBody>
          <a:body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pic>
        <p:nvPicPr>
          <p:cNvPr id="4" name="Picture 3">
            <a:extLst>
              <a:ext uri="{FF2B5EF4-FFF2-40B4-BE49-F238E27FC236}">
                <a16:creationId xmlns:a16="http://schemas.microsoft.com/office/drawing/2014/main" id="{2051C6A1-91C9-A94A-9516-88E7DF3050AD}"/>
              </a:ext>
              <a:ext uri="{C183D7F6-B498-43B3-948B-1728B52AA6E4}">
                <adec:decorative xmlns:adec="http://schemas.microsoft.com/office/drawing/2017/decorative" val="1"/>
              </a:ext>
            </a:extLst>
          </p:cNvPr>
          <p:cNvPicPr>
            <a:picLocks noChangeAspect="1"/>
          </p:cNvPicPr>
          <p:nvPr userDrawn="1"/>
        </p:nvPicPr>
        <p:blipFill>
          <a:blip r:embed="rId3">
            <a:alphaModFix amt="4000"/>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3168177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 Title 1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578644" y="1200150"/>
            <a:ext cx="8003381" cy="3380994"/>
          </a:xfrm>
        </p:spPr>
        <p:txBody>
          <a:bodyPr/>
          <a:lstStyle>
            <a:lvl4pPr>
              <a:defRPr>
                <a:latin typeface="Oracle Sans Tab Light" panose="020B0403020204020204"/>
              </a:defRPr>
            </a:lvl4pPr>
            <a:lvl5pPr>
              <a:defRPr>
                <a:latin typeface="Oracle Sans Tab Light" panose="020B0403020204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en-US"/>
              <a:t>[Date]</a:t>
            </a:r>
            <a:endParaRPr lang="en-US" dirty="0"/>
          </a:p>
        </p:txBody>
      </p:sp>
    </p:spTree>
    <p:extLst>
      <p:ext uri="{BB962C8B-B14F-4D97-AF65-F5344CB8AC3E}">
        <p14:creationId xmlns:p14="http://schemas.microsoft.com/office/powerpoint/2010/main" val="282456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575072" y="761032"/>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575073" y="1200151"/>
            <a:ext cx="8003381" cy="33801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dirty="0"/>
              <a:t>Copyright © 2024, Oracle and/or its affiliates  |  Confidential: Internal/Restricted/Highly Restricted</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71309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575072" y="757428"/>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575073" y="1200149"/>
            <a:ext cx="8003381"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dirty="0"/>
              <a:t>Copyright © 2024, Oracle and/or its affiliates  |  Confidential: Internal/Restricted/Highly Restricted</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en-US"/>
              <a:t>[Date]</a:t>
            </a:r>
            <a:endParaRPr lang="en-US" dirty="0"/>
          </a:p>
        </p:txBody>
      </p:sp>
    </p:spTree>
    <p:extLst>
      <p:ext uri="{BB962C8B-B14F-4D97-AF65-F5344CB8AC3E}">
        <p14:creationId xmlns:p14="http://schemas.microsoft.com/office/powerpoint/2010/main" val="3584026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576656" y="1206431"/>
            <a:ext cx="381304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4582183" y="1206431"/>
            <a:ext cx="0" cy="338099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774661" y="1206431"/>
            <a:ext cx="381304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1704507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575072" y="761238"/>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575072" y="1206223"/>
            <a:ext cx="381304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4581391" y="1206224"/>
            <a:ext cx="0" cy="338099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774661" y="1206223"/>
            <a:ext cx="381304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dirty="0"/>
              <a:t>Copyright © 2024, Oracle and/or its affiliates  |  Confidential: Internal/Restricted/Highly Restricted</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367792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rk - Title/Subtitle 2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575072" y="761238"/>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575072" y="1207293"/>
            <a:ext cx="381304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4581391" y="1206441"/>
            <a:ext cx="0" cy="338099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774661" y="1207293"/>
            <a:ext cx="381304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en-US"/>
              <a:t>[Date]</a:t>
            </a:r>
            <a:endParaRPr lang="en-US" dirty="0"/>
          </a:p>
        </p:txBody>
      </p:sp>
    </p:spTree>
    <p:extLst>
      <p:ext uri="{BB962C8B-B14F-4D97-AF65-F5344CB8AC3E}">
        <p14:creationId xmlns:p14="http://schemas.microsoft.com/office/powerpoint/2010/main" val="2060559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2 subtitl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B441C12-BF92-62B6-2C52-DFC7DA35BDAB}"/>
              </a:ext>
            </a:extLst>
          </p:cNvPr>
          <p:cNvGrpSpPr/>
          <p:nvPr userDrawn="1"/>
        </p:nvGrpSpPr>
        <p:grpSpPr>
          <a:xfrm>
            <a:off x="7847905" y="-11907"/>
            <a:ext cx="1296095" cy="1493725"/>
            <a:chOff x="19716171" y="-31752"/>
            <a:chExt cx="4666242" cy="5378105"/>
          </a:xfrm>
        </p:grpSpPr>
        <p:pic>
          <p:nvPicPr>
            <p:cNvPr id="9" name="Picture 8" descr="A red curved object on a black background&#10;&#10;Description automatically generated with medium confidence">
              <a:extLst>
                <a:ext uri="{FF2B5EF4-FFF2-40B4-BE49-F238E27FC236}">
                  <a16:creationId xmlns:a16="http://schemas.microsoft.com/office/drawing/2014/main" id="{87BD9370-5DDD-579F-665E-DC4B8BBB28F8}"/>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9716171" y="-31752"/>
              <a:ext cx="4666242" cy="5378105"/>
            </a:xfrm>
            <a:prstGeom prst="rect">
              <a:avLst/>
            </a:prstGeom>
          </p:spPr>
        </p:pic>
        <p:pic>
          <p:nvPicPr>
            <p:cNvPr id="11" name="Picture 10" descr="A picture containing screenshot, design&#10;&#10;Description automatically generated">
              <a:extLst>
                <a:ext uri="{FF2B5EF4-FFF2-40B4-BE49-F238E27FC236}">
                  <a16:creationId xmlns:a16="http://schemas.microsoft.com/office/drawing/2014/main" id="{3E4AEFEB-F9A4-DCEC-C353-28582ADDB947}"/>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21093113" y="-31752"/>
              <a:ext cx="3289300" cy="4038601"/>
            </a:xfrm>
            <a:prstGeom prst="rect">
              <a:avLst/>
            </a:prstGeom>
          </p:spPr>
        </p:pic>
        <p:pic>
          <p:nvPicPr>
            <p:cNvPr id="12" name="Picture 11" descr="A yellow triangle on a black background&#10;&#10;Description automatically generated with low confidence">
              <a:extLst>
                <a:ext uri="{FF2B5EF4-FFF2-40B4-BE49-F238E27FC236}">
                  <a16:creationId xmlns:a16="http://schemas.microsoft.com/office/drawing/2014/main" id="{48DCA2AF-71F9-8ADE-6CFD-04945E1EACAD}"/>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22312313" y="0"/>
              <a:ext cx="2070100" cy="2542032"/>
            </a:xfrm>
            <a:prstGeom prst="rect">
              <a:avLst/>
            </a:prstGeom>
          </p:spPr>
        </p:pic>
      </p:grpSp>
      <p:sp>
        <p:nvSpPr>
          <p:cNvPr id="7" name="Text Placeholder 6">
            <a:extLst>
              <a:ext uri="{FF2B5EF4-FFF2-40B4-BE49-F238E27FC236}">
                <a16:creationId xmlns:a16="http://schemas.microsoft.com/office/drawing/2014/main" id="{8E21E232-F040-FD3A-B1E4-67F83D3D9628}"/>
              </a:ext>
            </a:extLst>
          </p:cNvPr>
          <p:cNvSpPr>
            <a:spLocks noGrp="1"/>
          </p:cNvSpPr>
          <p:nvPr>
            <p:ph type="body" sz="quarter" idx="12" hasCustomPrompt="1"/>
          </p:nvPr>
        </p:nvSpPr>
        <p:spPr>
          <a:xfrm>
            <a:off x="514384" y="1033462"/>
            <a:ext cx="3880975" cy="291465"/>
          </a:xfrm>
        </p:spPr>
        <p:txBody>
          <a:bodyPr anchor="t" anchorCtr="0">
            <a:noAutofit/>
          </a:bodyPr>
          <a:lstStyle>
            <a:lvl1pPr>
              <a:lnSpc>
                <a:spcPct val="100000"/>
              </a:lnSpc>
              <a:spcBef>
                <a:spcPts val="0"/>
              </a:spcBef>
              <a:defRPr sz="750" b="0" cap="none" spc="75" baseline="0">
                <a:latin typeface="Oracle Sans Semi Bold" panose="020B0603020204020204" pitchFamily="34" charset="0"/>
                <a:cs typeface="Oracle Sans Semi Bold" panose="020B0603020204020204" pitchFamily="34" charset="0"/>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28A30994-E946-D05B-548A-AF34932FF582}"/>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13493DE9-ED14-D77E-B215-6CCDC63BA6EA}"/>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5" name="Title 4">
            <a:extLst>
              <a:ext uri="{FF2B5EF4-FFF2-40B4-BE49-F238E27FC236}">
                <a16:creationId xmlns:a16="http://schemas.microsoft.com/office/drawing/2014/main" id="{66BA8F9D-F310-566C-DBFF-4F2A705B72A1}"/>
              </a:ext>
            </a:extLst>
          </p:cNvPr>
          <p:cNvSpPr>
            <a:spLocks noGrp="1"/>
          </p:cNvSpPr>
          <p:nvPr>
            <p:ph type="title"/>
          </p:nvPr>
        </p:nvSpPr>
        <p:spPr/>
        <p:txBody>
          <a:bodyPr/>
          <a:lstStyle/>
          <a:p>
            <a:r>
              <a:rPr lang="en-GB"/>
              <a:t>Click to edit Master title style</a:t>
            </a:r>
            <a:endParaRPr lang="en-US"/>
          </a:p>
        </p:txBody>
      </p:sp>
      <p:sp>
        <p:nvSpPr>
          <p:cNvPr id="10" name="Text Placeholder 9">
            <a:extLst>
              <a:ext uri="{FF2B5EF4-FFF2-40B4-BE49-F238E27FC236}">
                <a16:creationId xmlns:a16="http://schemas.microsoft.com/office/drawing/2014/main" id="{02404138-CDBE-F299-ADF4-698DA0279F05}"/>
              </a:ext>
            </a:extLst>
          </p:cNvPr>
          <p:cNvSpPr>
            <a:spLocks noGrp="1"/>
          </p:cNvSpPr>
          <p:nvPr>
            <p:ph type="body" sz="quarter" idx="13" hasCustomPrompt="1"/>
          </p:nvPr>
        </p:nvSpPr>
        <p:spPr>
          <a:xfrm>
            <a:off x="4649099" y="1033462"/>
            <a:ext cx="3881095" cy="291465"/>
          </a:xfrm>
        </p:spPr>
        <p:txBody>
          <a:bodyPr anchor="t" anchorCtr="0">
            <a:noAutofit/>
          </a:bodyPr>
          <a:lstStyle>
            <a:lvl1pPr>
              <a:lnSpc>
                <a:spcPct val="100000"/>
              </a:lnSpc>
              <a:spcBef>
                <a:spcPts val="0"/>
              </a:spcBef>
              <a:defRPr sz="750" b="0" cap="none" spc="75" baseline="0">
                <a:solidFill>
                  <a:schemeClr val="tx1"/>
                </a:solidFill>
                <a:latin typeface="Oracle Sans Semi Bold" panose="020B0603020204020204" pitchFamily="34" charset="0"/>
                <a:cs typeface="Oracle Sans Semi Bold" panose="020B0603020204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099227306"/>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ight - Title 3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407DA789-B767-4A77-A75D-9C385AFC33B4}"/>
              </a:ext>
            </a:extLst>
          </p:cNvPr>
          <p:cNvSpPr>
            <a:spLocks noGrp="1"/>
          </p:cNvSpPr>
          <p:nvPr>
            <p:ph sz="quarter" idx="20"/>
          </p:nvPr>
        </p:nvSpPr>
        <p:spPr>
          <a:xfrm>
            <a:off x="576656"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197561" y="1207294"/>
            <a:ext cx="0" cy="338099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B05AFF25-B817-40B5-8816-66323F711217}"/>
              </a:ext>
            </a:extLst>
          </p:cNvPr>
          <p:cNvSpPr>
            <a:spLocks noGrp="1"/>
          </p:cNvSpPr>
          <p:nvPr>
            <p:ph sz="quarter" idx="21"/>
          </p:nvPr>
        </p:nvSpPr>
        <p:spPr>
          <a:xfrm>
            <a:off x="3346234"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5963633" y="1207294"/>
            <a:ext cx="0" cy="3380994"/>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C63785FA-1D21-47B6-A7F2-29E72865C9A1}"/>
              </a:ext>
            </a:extLst>
          </p:cNvPr>
          <p:cNvSpPr>
            <a:spLocks noGrp="1"/>
          </p:cNvSpPr>
          <p:nvPr>
            <p:ph sz="quarter" idx="22"/>
          </p:nvPr>
        </p:nvSpPr>
        <p:spPr>
          <a:xfrm>
            <a:off x="6115811"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2136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rk - Title 3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11" name="Content">
            <a:extLst>
              <a:ext uri="{FF2B5EF4-FFF2-40B4-BE49-F238E27FC236}">
                <a16:creationId xmlns:a16="http://schemas.microsoft.com/office/drawing/2014/main" id="{6D9035DB-5DCD-4422-A725-691A677FD3FD}"/>
              </a:ext>
            </a:extLst>
          </p:cNvPr>
          <p:cNvSpPr>
            <a:spLocks noGrp="1"/>
          </p:cNvSpPr>
          <p:nvPr>
            <p:ph sz="quarter" idx="20"/>
          </p:nvPr>
        </p:nvSpPr>
        <p:spPr>
          <a:xfrm>
            <a:off x="576656"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3197561" y="1207751"/>
            <a:ext cx="0" cy="338099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5FCE2B2D-071B-4583-AA8D-51D109ED037A}"/>
              </a:ext>
            </a:extLst>
          </p:cNvPr>
          <p:cNvSpPr>
            <a:spLocks noGrp="1"/>
          </p:cNvSpPr>
          <p:nvPr>
            <p:ph sz="quarter" idx="21"/>
          </p:nvPr>
        </p:nvSpPr>
        <p:spPr>
          <a:xfrm>
            <a:off x="3346234"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5963633" y="1207751"/>
            <a:ext cx="0" cy="3380994"/>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a:extLst>
              <a:ext uri="{FF2B5EF4-FFF2-40B4-BE49-F238E27FC236}">
                <a16:creationId xmlns:a16="http://schemas.microsoft.com/office/drawing/2014/main" id="{76CE37BE-46FB-4885-AD37-B5D81DB98036}"/>
              </a:ext>
            </a:extLst>
          </p:cNvPr>
          <p:cNvSpPr>
            <a:spLocks noGrp="1"/>
          </p:cNvSpPr>
          <p:nvPr>
            <p:ph sz="quarter" idx="22"/>
          </p:nvPr>
        </p:nvSpPr>
        <p:spPr>
          <a:xfrm>
            <a:off x="6115811"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1080936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575072" y="761238"/>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D107A681-E0B7-4CCC-84F6-8CFA295E793E}"/>
              </a:ext>
            </a:extLst>
          </p:cNvPr>
          <p:cNvSpPr>
            <a:spLocks noGrp="1"/>
          </p:cNvSpPr>
          <p:nvPr>
            <p:ph sz="quarter" idx="20"/>
          </p:nvPr>
        </p:nvSpPr>
        <p:spPr>
          <a:xfrm>
            <a:off x="576656"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D4BC8E40-B4D4-4E17-840A-6804BB0A5923}"/>
              </a:ext>
              <a:ext uri="{C183D7F6-B498-43B3-948B-1728B52AA6E4}">
                <adec:decorative xmlns:adec="http://schemas.microsoft.com/office/drawing/2017/decorative" val="1"/>
              </a:ext>
            </a:extLst>
          </p:cNvPr>
          <p:cNvCxnSpPr>
            <a:cxnSpLocks/>
          </p:cNvCxnSpPr>
          <p:nvPr userDrawn="1"/>
        </p:nvCxnSpPr>
        <p:spPr>
          <a:xfrm>
            <a:off x="3197561" y="1207294"/>
            <a:ext cx="0" cy="338099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15F60C0A-167B-4E22-B948-2EC3D07E0092}"/>
              </a:ext>
            </a:extLst>
          </p:cNvPr>
          <p:cNvSpPr>
            <a:spLocks noGrp="1"/>
          </p:cNvSpPr>
          <p:nvPr>
            <p:ph sz="quarter" idx="21"/>
          </p:nvPr>
        </p:nvSpPr>
        <p:spPr>
          <a:xfrm>
            <a:off x="3346234"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25CEC2C5-7FB7-4DD4-9F6C-6CEF6B8EF9F6}"/>
              </a:ext>
              <a:ext uri="{C183D7F6-B498-43B3-948B-1728B52AA6E4}">
                <adec:decorative xmlns:adec="http://schemas.microsoft.com/office/drawing/2017/decorative" val="1"/>
              </a:ext>
            </a:extLst>
          </p:cNvPr>
          <p:cNvCxnSpPr>
            <a:cxnSpLocks/>
          </p:cNvCxnSpPr>
          <p:nvPr userDrawn="1"/>
        </p:nvCxnSpPr>
        <p:spPr>
          <a:xfrm>
            <a:off x="5963633" y="1207294"/>
            <a:ext cx="0" cy="3380994"/>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2B78D964-63F5-4B0B-8754-EDB05AB2D2EC}"/>
              </a:ext>
            </a:extLst>
          </p:cNvPr>
          <p:cNvSpPr>
            <a:spLocks noGrp="1"/>
          </p:cNvSpPr>
          <p:nvPr>
            <p:ph sz="quarter" idx="22"/>
          </p:nvPr>
        </p:nvSpPr>
        <p:spPr>
          <a:xfrm>
            <a:off x="6115811"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dirty="0"/>
              <a:t>Copyright © 2024, Oracle and/or its affiliates  |  Confidential: Internal/Restricted/Highly Restricted</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401345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ark - Title/Subtitle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575072" y="761238"/>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Content">
            <a:extLst>
              <a:ext uri="{FF2B5EF4-FFF2-40B4-BE49-F238E27FC236}">
                <a16:creationId xmlns:a16="http://schemas.microsoft.com/office/drawing/2014/main" id="{975949D7-0369-4804-976B-72C3B01E38EA}"/>
              </a:ext>
            </a:extLst>
          </p:cNvPr>
          <p:cNvSpPr>
            <a:spLocks noGrp="1"/>
          </p:cNvSpPr>
          <p:nvPr>
            <p:ph sz="quarter" idx="20"/>
          </p:nvPr>
        </p:nvSpPr>
        <p:spPr>
          <a:xfrm>
            <a:off x="576656"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48204496-AFCD-4991-A43B-28410EB9BA2C}"/>
              </a:ext>
              <a:ext uri="{C183D7F6-B498-43B3-948B-1728B52AA6E4}">
                <adec:decorative xmlns:adec="http://schemas.microsoft.com/office/drawing/2017/decorative" val="1"/>
              </a:ext>
            </a:extLst>
          </p:cNvPr>
          <p:cNvCxnSpPr>
            <a:cxnSpLocks/>
          </p:cNvCxnSpPr>
          <p:nvPr userDrawn="1"/>
        </p:nvCxnSpPr>
        <p:spPr>
          <a:xfrm>
            <a:off x="3197561" y="1207751"/>
            <a:ext cx="0" cy="338099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4" name="Content">
            <a:extLst>
              <a:ext uri="{FF2B5EF4-FFF2-40B4-BE49-F238E27FC236}">
                <a16:creationId xmlns:a16="http://schemas.microsoft.com/office/drawing/2014/main" id="{8C7E1D55-B9F2-43A1-ABA4-B3E56FB450AA}"/>
              </a:ext>
            </a:extLst>
          </p:cNvPr>
          <p:cNvSpPr>
            <a:spLocks noGrp="1"/>
          </p:cNvSpPr>
          <p:nvPr>
            <p:ph sz="quarter" idx="21"/>
          </p:nvPr>
        </p:nvSpPr>
        <p:spPr>
          <a:xfrm>
            <a:off x="3346234"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2">
            <a:extLst>
              <a:ext uri="{FF2B5EF4-FFF2-40B4-BE49-F238E27FC236}">
                <a16:creationId xmlns:a16="http://schemas.microsoft.com/office/drawing/2014/main" id="{069F80A0-520E-497F-84E2-0BFEDE5F8970}"/>
              </a:ext>
              <a:ext uri="{C183D7F6-B498-43B3-948B-1728B52AA6E4}">
                <adec:decorative xmlns:adec="http://schemas.microsoft.com/office/drawing/2017/decorative" val="1"/>
              </a:ext>
            </a:extLst>
          </p:cNvPr>
          <p:cNvCxnSpPr>
            <a:cxnSpLocks/>
          </p:cNvCxnSpPr>
          <p:nvPr userDrawn="1"/>
        </p:nvCxnSpPr>
        <p:spPr>
          <a:xfrm>
            <a:off x="5963633" y="1207751"/>
            <a:ext cx="0" cy="3380994"/>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D74A8D9C-1681-442F-A910-641362A11248}"/>
              </a:ext>
            </a:extLst>
          </p:cNvPr>
          <p:cNvSpPr>
            <a:spLocks noGrp="1"/>
          </p:cNvSpPr>
          <p:nvPr>
            <p:ph sz="quarter" idx="22"/>
          </p:nvPr>
        </p:nvSpPr>
        <p:spPr>
          <a:xfrm>
            <a:off x="6115811" y="1213339"/>
            <a:ext cx="2475738" cy="338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dirty="0"/>
              <a:t>Copyright © 2024, Oracle and/or its affiliates  |  Confidential: Internal/Restricted/Highly Restricted</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en-US"/>
              <a:t>[Date]</a:t>
            </a:r>
            <a:endParaRPr lang="en-US" dirty="0"/>
          </a:p>
        </p:txBody>
      </p:sp>
    </p:spTree>
    <p:extLst>
      <p:ext uri="{BB962C8B-B14F-4D97-AF65-F5344CB8AC3E}">
        <p14:creationId xmlns:p14="http://schemas.microsoft.com/office/powerpoint/2010/main" val="377369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Light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E8663D3B-9A53-498F-965E-396982ED4795}"/>
              </a:ext>
            </a:extLst>
          </p:cNvPr>
          <p:cNvSpPr>
            <a:spLocks noGrp="1"/>
          </p:cNvSpPr>
          <p:nvPr>
            <p:ph sz="quarter" idx="21"/>
          </p:nvPr>
        </p:nvSpPr>
        <p:spPr>
          <a:xfrm>
            <a:off x="576656"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a:extLst>
              <a:ext uri="{FF2B5EF4-FFF2-40B4-BE49-F238E27FC236}">
                <a16:creationId xmlns:a16="http://schemas.microsoft.com/office/drawing/2014/main" id="{B228B4F2-5D6F-42F4-B132-F908BB527268}"/>
              </a:ext>
              <a:ext uri="{C183D7F6-B498-43B3-948B-1728B52AA6E4}">
                <adec:decorative xmlns:adec="http://schemas.microsoft.com/office/drawing/2017/decorative" val="1"/>
              </a:ext>
            </a:extLst>
          </p:cNvPr>
          <p:cNvCxnSpPr>
            <a:cxnSpLocks/>
          </p:cNvCxnSpPr>
          <p:nvPr userDrawn="1"/>
        </p:nvCxnSpPr>
        <p:spPr>
          <a:xfrm>
            <a:off x="2530837" y="1192620"/>
            <a:ext cx="0" cy="3394498"/>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Content">
            <a:extLst>
              <a:ext uri="{FF2B5EF4-FFF2-40B4-BE49-F238E27FC236}">
                <a16:creationId xmlns:a16="http://schemas.microsoft.com/office/drawing/2014/main" id="{C6E514B1-E15D-44A0-9CCE-95C8DA87811F}"/>
              </a:ext>
            </a:extLst>
          </p:cNvPr>
          <p:cNvSpPr>
            <a:spLocks noGrp="1"/>
          </p:cNvSpPr>
          <p:nvPr>
            <p:ph sz="quarter" idx="22"/>
          </p:nvPr>
        </p:nvSpPr>
        <p:spPr>
          <a:xfrm>
            <a:off x="2620868"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a:extLst>
              <a:ext uri="{FF2B5EF4-FFF2-40B4-BE49-F238E27FC236}">
                <a16:creationId xmlns:a16="http://schemas.microsoft.com/office/drawing/2014/main" id="{43000B2C-7C76-4F07-AF50-5F3019C384BC}"/>
              </a:ext>
              <a:ext uri="{C183D7F6-B498-43B3-948B-1728B52AA6E4}">
                <adec:decorative xmlns:adec="http://schemas.microsoft.com/office/drawing/2017/decorative" val="1"/>
              </a:ext>
            </a:extLst>
          </p:cNvPr>
          <p:cNvCxnSpPr>
            <a:cxnSpLocks/>
          </p:cNvCxnSpPr>
          <p:nvPr userDrawn="1"/>
        </p:nvCxnSpPr>
        <p:spPr>
          <a:xfrm>
            <a:off x="4580682" y="1192620"/>
            <a:ext cx="0" cy="339449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2247B5E8-018D-4771-A953-EF6B364EF65B}"/>
              </a:ext>
            </a:extLst>
          </p:cNvPr>
          <p:cNvSpPr>
            <a:spLocks noGrp="1"/>
          </p:cNvSpPr>
          <p:nvPr>
            <p:ph sz="quarter" idx="23"/>
          </p:nvPr>
        </p:nvSpPr>
        <p:spPr>
          <a:xfrm>
            <a:off x="4678269"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a:extLst>
              <a:ext uri="{FF2B5EF4-FFF2-40B4-BE49-F238E27FC236}">
                <a16:creationId xmlns:a16="http://schemas.microsoft.com/office/drawing/2014/main" id="{0379F816-270D-4D0F-8838-510AA3E97C28}"/>
              </a:ext>
              <a:ext uri="{C183D7F6-B498-43B3-948B-1728B52AA6E4}">
                <adec:decorative xmlns:adec="http://schemas.microsoft.com/office/drawing/2017/decorative" val="1"/>
              </a:ext>
            </a:extLst>
          </p:cNvPr>
          <p:cNvCxnSpPr>
            <a:cxnSpLocks/>
          </p:cNvCxnSpPr>
          <p:nvPr userDrawn="1"/>
        </p:nvCxnSpPr>
        <p:spPr>
          <a:xfrm>
            <a:off x="6630527" y="1192620"/>
            <a:ext cx="0" cy="339449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a:extLst>
              <a:ext uri="{FF2B5EF4-FFF2-40B4-BE49-F238E27FC236}">
                <a16:creationId xmlns:a16="http://schemas.microsoft.com/office/drawing/2014/main" id="{5A086AA3-9970-4DBC-8029-443B5C7FA8B1}"/>
              </a:ext>
            </a:extLst>
          </p:cNvPr>
          <p:cNvSpPr>
            <a:spLocks noGrp="1"/>
          </p:cNvSpPr>
          <p:nvPr>
            <p:ph sz="quarter" idx="24"/>
          </p:nvPr>
        </p:nvSpPr>
        <p:spPr>
          <a:xfrm>
            <a:off x="6735669"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208219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ark - Title 4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14" name="Content">
            <a:extLst>
              <a:ext uri="{FF2B5EF4-FFF2-40B4-BE49-F238E27FC236}">
                <a16:creationId xmlns:a16="http://schemas.microsoft.com/office/drawing/2014/main" id="{82A8B763-D3CB-47EE-8BD1-DD75A96CD83D}"/>
              </a:ext>
            </a:extLst>
          </p:cNvPr>
          <p:cNvSpPr>
            <a:spLocks noGrp="1"/>
          </p:cNvSpPr>
          <p:nvPr>
            <p:ph sz="quarter" idx="21"/>
          </p:nvPr>
        </p:nvSpPr>
        <p:spPr>
          <a:xfrm>
            <a:off x="576656"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83E8D5C8-7C67-4431-B8FF-21967A7DD1BC}"/>
              </a:ext>
              <a:ext uri="{C183D7F6-B498-43B3-948B-1728B52AA6E4}">
                <adec:decorative xmlns:adec="http://schemas.microsoft.com/office/drawing/2017/decorative" val="1"/>
              </a:ext>
            </a:extLst>
          </p:cNvPr>
          <p:cNvCxnSpPr>
            <a:cxnSpLocks/>
          </p:cNvCxnSpPr>
          <p:nvPr userDrawn="1"/>
        </p:nvCxnSpPr>
        <p:spPr>
          <a:xfrm>
            <a:off x="2530837" y="1192620"/>
            <a:ext cx="0" cy="3394498"/>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CE0DD220-0D51-46D3-9FE7-75084488FD07}"/>
              </a:ext>
            </a:extLst>
          </p:cNvPr>
          <p:cNvSpPr>
            <a:spLocks noGrp="1"/>
          </p:cNvSpPr>
          <p:nvPr>
            <p:ph sz="quarter" idx="22"/>
          </p:nvPr>
        </p:nvSpPr>
        <p:spPr>
          <a:xfrm>
            <a:off x="2620868"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1" name="Column Divider 2">
            <a:extLst>
              <a:ext uri="{FF2B5EF4-FFF2-40B4-BE49-F238E27FC236}">
                <a16:creationId xmlns:a16="http://schemas.microsoft.com/office/drawing/2014/main" id="{036DDD68-EB72-4EF9-9D5E-1785019830D4}"/>
              </a:ext>
              <a:ext uri="{C183D7F6-B498-43B3-948B-1728B52AA6E4}">
                <adec:decorative xmlns:adec="http://schemas.microsoft.com/office/drawing/2017/decorative" val="1"/>
              </a:ext>
            </a:extLst>
          </p:cNvPr>
          <p:cNvCxnSpPr>
            <a:cxnSpLocks/>
          </p:cNvCxnSpPr>
          <p:nvPr userDrawn="1"/>
        </p:nvCxnSpPr>
        <p:spPr>
          <a:xfrm>
            <a:off x="4580682" y="1192620"/>
            <a:ext cx="0" cy="339449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2" name="Content">
            <a:extLst>
              <a:ext uri="{FF2B5EF4-FFF2-40B4-BE49-F238E27FC236}">
                <a16:creationId xmlns:a16="http://schemas.microsoft.com/office/drawing/2014/main" id="{D9610AB7-43C7-4DDE-834C-C536479FBAFD}"/>
              </a:ext>
            </a:extLst>
          </p:cNvPr>
          <p:cNvSpPr>
            <a:spLocks noGrp="1"/>
          </p:cNvSpPr>
          <p:nvPr>
            <p:ph sz="quarter" idx="23"/>
          </p:nvPr>
        </p:nvSpPr>
        <p:spPr>
          <a:xfrm>
            <a:off x="4678269"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Column Divider 3">
            <a:extLst>
              <a:ext uri="{FF2B5EF4-FFF2-40B4-BE49-F238E27FC236}">
                <a16:creationId xmlns:a16="http://schemas.microsoft.com/office/drawing/2014/main" id="{A737D27B-5EBA-47DB-BB98-49B8B10474B6}"/>
              </a:ext>
              <a:ext uri="{C183D7F6-B498-43B3-948B-1728B52AA6E4}">
                <adec:decorative xmlns:adec="http://schemas.microsoft.com/office/drawing/2017/decorative" val="1"/>
              </a:ext>
            </a:extLst>
          </p:cNvPr>
          <p:cNvCxnSpPr>
            <a:cxnSpLocks/>
          </p:cNvCxnSpPr>
          <p:nvPr userDrawn="1"/>
        </p:nvCxnSpPr>
        <p:spPr>
          <a:xfrm>
            <a:off x="6630527" y="1192620"/>
            <a:ext cx="0" cy="339449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a:extLst>
              <a:ext uri="{FF2B5EF4-FFF2-40B4-BE49-F238E27FC236}">
                <a16:creationId xmlns:a16="http://schemas.microsoft.com/office/drawing/2014/main" id="{C9C70F35-CC3C-44C2-A81A-763137C9E659}"/>
              </a:ext>
            </a:extLst>
          </p:cNvPr>
          <p:cNvSpPr>
            <a:spLocks noGrp="1"/>
          </p:cNvSpPr>
          <p:nvPr>
            <p:ph sz="quarter" idx="24"/>
          </p:nvPr>
        </p:nvSpPr>
        <p:spPr>
          <a:xfrm>
            <a:off x="6735669"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221901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575072" y="761238"/>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6BF5D6F2-6C6B-4DA4-AC0C-00E6A19878CE}"/>
              </a:ext>
            </a:extLst>
          </p:cNvPr>
          <p:cNvSpPr>
            <a:spLocks noGrp="1"/>
          </p:cNvSpPr>
          <p:nvPr>
            <p:ph sz="quarter" idx="21"/>
          </p:nvPr>
        </p:nvSpPr>
        <p:spPr>
          <a:xfrm>
            <a:off x="576656"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0F3461D4-649E-40E4-87F7-441B5AAD9F4E}"/>
              </a:ext>
              <a:ext uri="{C183D7F6-B498-43B3-948B-1728B52AA6E4}">
                <adec:decorative xmlns:adec="http://schemas.microsoft.com/office/drawing/2017/decorative" val="1"/>
              </a:ext>
            </a:extLst>
          </p:cNvPr>
          <p:cNvCxnSpPr>
            <a:cxnSpLocks/>
          </p:cNvCxnSpPr>
          <p:nvPr userDrawn="1"/>
        </p:nvCxnSpPr>
        <p:spPr>
          <a:xfrm>
            <a:off x="2530837" y="1192620"/>
            <a:ext cx="0" cy="3394498"/>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E5CE6DCB-8E0A-4B53-B64C-7BDFACF00EB2}"/>
              </a:ext>
            </a:extLst>
          </p:cNvPr>
          <p:cNvSpPr>
            <a:spLocks noGrp="1"/>
          </p:cNvSpPr>
          <p:nvPr>
            <p:ph sz="quarter" idx="22"/>
          </p:nvPr>
        </p:nvSpPr>
        <p:spPr>
          <a:xfrm>
            <a:off x="2620868"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E064F13D-89AB-46BC-A0F8-2756D43C729F}"/>
              </a:ext>
              <a:ext uri="{C183D7F6-B498-43B3-948B-1728B52AA6E4}">
                <adec:decorative xmlns:adec="http://schemas.microsoft.com/office/drawing/2017/decorative" val="1"/>
              </a:ext>
            </a:extLst>
          </p:cNvPr>
          <p:cNvCxnSpPr>
            <a:cxnSpLocks/>
          </p:cNvCxnSpPr>
          <p:nvPr userDrawn="1"/>
        </p:nvCxnSpPr>
        <p:spPr>
          <a:xfrm>
            <a:off x="4580682" y="1192620"/>
            <a:ext cx="0" cy="339449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F5D5DEA3-2814-41A5-B682-5701E98CEDF1}"/>
              </a:ext>
            </a:extLst>
          </p:cNvPr>
          <p:cNvSpPr>
            <a:spLocks noGrp="1"/>
          </p:cNvSpPr>
          <p:nvPr>
            <p:ph sz="quarter" idx="23"/>
          </p:nvPr>
        </p:nvSpPr>
        <p:spPr>
          <a:xfrm>
            <a:off x="4678269"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84710BBB-C09A-40C7-9EBC-25ADD5DA9E49}"/>
              </a:ext>
              <a:ext uri="{C183D7F6-B498-43B3-948B-1728B52AA6E4}">
                <adec:decorative xmlns:adec="http://schemas.microsoft.com/office/drawing/2017/decorative" val="1"/>
              </a:ext>
            </a:extLst>
          </p:cNvPr>
          <p:cNvCxnSpPr>
            <a:cxnSpLocks/>
          </p:cNvCxnSpPr>
          <p:nvPr userDrawn="1"/>
        </p:nvCxnSpPr>
        <p:spPr>
          <a:xfrm>
            <a:off x="6630527" y="1192620"/>
            <a:ext cx="0" cy="339449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1C9BA945-2582-4E81-8214-CB38E96D1DD0}"/>
              </a:ext>
            </a:extLst>
          </p:cNvPr>
          <p:cNvSpPr>
            <a:spLocks noGrp="1"/>
          </p:cNvSpPr>
          <p:nvPr>
            <p:ph sz="quarter" idx="24"/>
          </p:nvPr>
        </p:nvSpPr>
        <p:spPr>
          <a:xfrm>
            <a:off x="6735669"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14513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ark - Title/Subtitle 4 Colum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575072" y="761238"/>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4" name="Content">
            <a:extLst>
              <a:ext uri="{FF2B5EF4-FFF2-40B4-BE49-F238E27FC236}">
                <a16:creationId xmlns:a16="http://schemas.microsoft.com/office/drawing/2014/main" id="{C330FEAA-018A-4B73-A6A3-9DBB64AF073E}"/>
              </a:ext>
            </a:extLst>
          </p:cNvPr>
          <p:cNvSpPr>
            <a:spLocks noGrp="1"/>
          </p:cNvSpPr>
          <p:nvPr>
            <p:ph sz="quarter" idx="21"/>
          </p:nvPr>
        </p:nvSpPr>
        <p:spPr>
          <a:xfrm>
            <a:off x="576656"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6" name="Column Divider">
            <a:extLst>
              <a:ext uri="{FF2B5EF4-FFF2-40B4-BE49-F238E27FC236}">
                <a16:creationId xmlns:a16="http://schemas.microsoft.com/office/drawing/2014/main" id="{51659369-B5D7-48B1-A506-035B070297F1}"/>
              </a:ext>
              <a:ext uri="{C183D7F6-B498-43B3-948B-1728B52AA6E4}">
                <adec:decorative xmlns:adec="http://schemas.microsoft.com/office/drawing/2017/decorative" val="1"/>
              </a:ext>
            </a:extLst>
          </p:cNvPr>
          <p:cNvCxnSpPr>
            <a:cxnSpLocks/>
          </p:cNvCxnSpPr>
          <p:nvPr userDrawn="1"/>
        </p:nvCxnSpPr>
        <p:spPr>
          <a:xfrm>
            <a:off x="2530837" y="1192620"/>
            <a:ext cx="0" cy="3394498"/>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a:extLst>
              <a:ext uri="{FF2B5EF4-FFF2-40B4-BE49-F238E27FC236}">
                <a16:creationId xmlns:a16="http://schemas.microsoft.com/office/drawing/2014/main" id="{CA1B72CF-1603-4A52-A424-2710D8594306}"/>
              </a:ext>
            </a:extLst>
          </p:cNvPr>
          <p:cNvSpPr>
            <a:spLocks noGrp="1"/>
          </p:cNvSpPr>
          <p:nvPr>
            <p:ph sz="quarter" idx="22"/>
          </p:nvPr>
        </p:nvSpPr>
        <p:spPr>
          <a:xfrm>
            <a:off x="2620868"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2">
            <a:extLst>
              <a:ext uri="{FF2B5EF4-FFF2-40B4-BE49-F238E27FC236}">
                <a16:creationId xmlns:a16="http://schemas.microsoft.com/office/drawing/2014/main" id="{FBDF28D4-128D-4ED3-8F64-B16A9737E899}"/>
              </a:ext>
              <a:ext uri="{C183D7F6-B498-43B3-948B-1728B52AA6E4}">
                <adec:decorative xmlns:adec="http://schemas.microsoft.com/office/drawing/2017/decorative" val="1"/>
              </a:ext>
            </a:extLst>
          </p:cNvPr>
          <p:cNvCxnSpPr>
            <a:cxnSpLocks/>
          </p:cNvCxnSpPr>
          <p:nvPr userDrawn="1"/>
        </p:nvCxnSpPr>
        <p:spPr>
          <a:xfrm>
            <a:off x="4580682" y="1192620"/>
            <a:ext cx="0" cy="339449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0" name="Content">
            <a:extLst>
              <a:ext uri="{FF2B5EF4-FFF2-40B4-BE49-F238E27FC236}">
                <a16:creationId xmlns:a16="http://schemas.microsoft.com/office/drawing/2014/main" id="{69BF33AE-67CC-4B4A-BFAF-E911B921F376}"/>
              </a:ext>
            </a:extLst>
          </p:cNvPr>
          <p:cNvSpPr>
            <a:spLocks noGrp="1"/>
          </p:cNvSpPr>
          <p:nvPr>
            <p:ph sz="quarter" idx="23"/>
          </p:nvPr>
        </p:nvSpPr>
        <p:spPr>
          <a:xfrm>
            <a:off x="4678269"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2" name="Column Divider 3">
            <a:extLst>
              <a:ext uri="{FF2B5EF4-FFF2-40B4-BE49-F238E27FC236}">
                <a16:creationId xmlns:a16="http://schemas.microsoft.com/office/drawing/2014/main" id="{719F7455-5A24-4ED2-9520-87CBD06EDEAC}"/>
              </a:ext>
              <a:ext uri="{C183D7F6-B498-43B3-948B-1728B52AA6E4}">
                <adec:decorative xmlns:adec="http://schemas.microsoft.com/office/drawing/2017/decorative" val="1"/>
              </a:ext>
            </a:extLst>
          </p:cNvPr>
          <p:cNvCxnSpPr>
            <a:cxnSpLocks/>
          </p:cNvCxnSpPr>
          <p:nvPr userDrawn="1"/>
        </p:nvCxnSpPr>
        <p:spPr>
          <a:xfrm>
            <a:off x="6630527" y="1192620"/>
            <a:ext cx="0" cy="3394498"/>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26" name="Content">
            <a:extLst>
              <a:ext uri="{FF2B5EF4-FFF2-40B4-BE49-F238E27FC236}">
                <a16:creationId xmlns:a16="http://schemas.microsoft.com/office/drawing/2014/main" id="{30FDF213-4D85-4564-9330-0900714C55E6}"/>
              </a:ext>
            </a:extLst>
          </p:cNvPr>
          <p:cNvSpPr>
            <a:spLocks noGrp="1"/>
          </p:cNvSpPr>
          <p:nvPr>
            <p:ph sz="quarter" idx="24"/>
          </p:nvPr>
        </p:nvSpPr>
        <p:spPr>
          <a:xfrm>
            <a:off x="6735669" y="1218522"/>
            <a:ext cx="1858518" cy="33685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en-US"/>
              <a:t>[Date]</a:t>
            </a:r>
            <a:endParaRPr lang="en-US" dirty="0"/>
          </a:p>
        </p:txBody>
      </p:sp>
    </p:spTree>
    <p:extLst>
      <p:ext uri="{BB962C8B-B14F-4D97-AF65-F5344CB8AC3E}">
        <p14:creationId xmlns:p14="http://schemas.microsoft.com/office/powerpoint/2010/main" val="4143894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ight - Title_Pillar">
    <p:spTree>
      <p:nvGrpSpPr>
        <p:cNvPr id="1" name=""/>
        <p:cNvGrpSpPr/>
        <p:nvPr/>
      </p:nvGrpSpPr>
      <p:grpSpPr>
        <a:xfrm>
          <a:off x="0" y="0"/>
          <a:ext cx="0" cy="0"/>
          <a:chOff x="0" y="0"/>
          <a:chExt cx="0" cy="0"/>
        </a:xfrm>
      </p:grpSpPr>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08712" y="849276"/>
            <a:ext cx="1143670" cy="24003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63523" y="1611630"/>
            <a:ext cx="7619238" cy="960120"/>
          </a:xfrm>
          <a:noFill/>
        </p:spPr>
        <p:txBody>
          <a:bodyPr vert="horz" wrap="square" lIns="0" tIns="0" rIns="0" bIns="91440" rtlCol="0" anchor="b">
            <a:noAutofit/>
          </a:bodyPr>
          <a:lstStyle>
            <a:lvl1pPr>
              <a:defRPr lang="en-US" sz="3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63523" y="2639665"/>
            <a:ext cx="7619238" cy="255935"/>
          </a:xfrm>
          <a:prstGeom prst="rect">
            <a:avLst/>
          </a:prstGeom>
          <a:noFill/>
        </p:spPr>
        <p:txBody>
          <a:bodyP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63522" y="3408427"/>
            <a:ext cx="3808478" cy="199718"/>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63522" y="3662172"/>
            <a:ext cx="3808478" cy="671386"/>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B63FBFA0-AD13-4C12-A92F-20A558F85DA8}"/>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44018" cy="5143500"/>
          </a:xfrm>
          <a:prstGeom prst="rect">
            <a:avLst/>
          </a:prstGeom>
        </p:spPr>
      </p:pic>
    </p:spTree>
    <p:extLst>
      <p:ext uri="{BB962C8B-B14F-4D97-AF65-F5344CB8AC3E}">
        <p14:creationId xmlns:p14="http://schemas.microsoft.com/office/powerpoint/2010/main" val="27892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ark - Title_Pillar">
    <p:bg>
      <p:bgPr>
        <a:solidFill>
          <a:schemeClr val="accent6"/>
        </a:solidFill>
        <a:effectLst/>
      </p:bgPr>
    </p:bg>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708712" y="849277"/>
            <a:ext cx="1143670" cy="24002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763523" y="1611630"/>
            <a:ext cx="7619238" cy="960120"/>
          </a:xfrm>
          <a:noFill/>
        </p:spPr>
        <p:txBody>
          <a:bodyPr vert="horz" wrap="square" lIns="0" tIns="0" rIns="0" bIns="91440" rtlCol="0" anchor="b">
            <a:noAutofit/>
          </a:bodyPr>
          <a:lstStyle>
            <a:lvl1pPr>
              <a:defRPr lang="en-US" sz="3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763523" y="2639665"/>
            <a:ext cx="7619238" cy="255935"/>
          </a:xfrm>
          <a:prstGeom prst="rect">
            <a:avLst/>
          </a:prstGeom>
          <a:noFill/>
        </p:spPr>
        <p:txBody>
          <a:bodyP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800" b="0">
                <a:solidFill>
                  <a:schemeClr val="accent3"/>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763522" y="3408427"/>
            <a:ext cx="3808478" cy="199718"/>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763522" y="3662172"/>
            <a:ext cx="3808478" cy="671386"/>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2" name="Picture 11">
            <a:extLst>
              <a:ext uri="{FF2B5EF4-FFF2-40B4-BE49-F238E27FC236}">
                <a16:creationId xmlns:a16="http://schemas.microsoft.com/office/drawing/2014/main" id="{3CE04FA9-4396-4CBF-B26F-3AB639C77302}"/>
              </a:ext>
              <a:ext uri="{C183D7F6-B498-43B3-948B-1728B52AA6E4}">
                <adec:decorative xmlns:adec="http://schemas.microsoft.com/office/drawing/2017/decorative" val="1"/>
              </a:ext>
            </a:extLst>
          </p:cNvPr>
          <p:cNvPicPr preferRelativeResize="0">
            <a:picLocks/>
          </p:cNvPicPr>
          <p:nvPr userDrawn="1"/>
        </p:nvPicPr>
        <p:blipFill>
          <a:blip r:embed="rId4">
            <a:extLst>
              <a:ext uri="{28A0092B-C50C-407E-A947-70E740481C1C}">
                <a14:useLocalDpi xmlns:a14="http://schemas.microsoft.com/office/drawing/2010/main"/>
              </a:ext>
            </a:extLst>
          </a:blip>
          <a:srcRect/>
          <a:stretch/>
        </p:blipFill>
        <p:spPr>
          <a:xfrm>
            <a:off x="0" y="0"/>
            <a:ext cx="144018" cy="5143500"/>
          </a:xfrm>
          <a:prstGeom prst="rect">
            <a:avLst/>
          </a:prstGeom>
        </p:spPr>
      </p:pic>
    </p:spTree>
    <p:extLst>
      <p:ext uri="{BB962C8B-B14F-4D97-AF65-F5344CB8AC3E}">
        <p14:creationId xmlns:p14="http://schemas.microsoft.com/office/powerpoint/2010/main" val="2982826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4F85-F34E-08F4-8747-9AD5EBFFCFEF}"/>
              </a:ext>
            </a:extLst>
          </p:cNvPr>
          <p:cNvSpPr>
            <a:spLocks noGrp="1"/>
          </p:cNvSpPr>
          <p:nvPr>
            <p:ph type="title"/>
          </p:nvPr>
        </p:nvSpPr>
        <p:spPr/>
        <p:txBody>
          <a:bodyPr/>
          <a:lstStyle/>
          <a:p>
            <a:r>
              <a:rPr lang="en-GB"/>
              <a:t>Click to edit Master title style</a:t>
            </a:r>
            <a:endParaRPr lang="en-US"/>
          </a:p>
        </p:txBody>
      </p:sp>
      <p:sp>
        <p:nvSpPr>
          <p:cNvPr id="6" name="Footer Placeholder 5">
            <a:extLst>
              <a:ext uri="{FF2B5EF4-FFF2-40B4-BE49-F238E27FC236}">
                <a16:creationId xmlns:a16="http://schemas.microsoft.com/office/drawing/2014/main" id="{640D76F8-70C1-8934-023B-4AFB1F6E3AD0}"/>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7" name="Slide Number Placeholder 6">
            <a:extLst>
              <a:ext uri="{FF2B5EF4-FFF2-40B4-BE49-F238E27FC236}">
                <a16:creationId xmlns:a16="http://schemas.microsoft.com/office/drawing/2014/main" id="{C13F3451-CD7E-98B3-07D0-E353F4A0BEB9}"/>
              </a:ext>
            </a:extLst>
          </p:cNvPr>
          <p:cNvSpPr>
            <a:spLocks noGrp="1"/>
          </p:cNvSpPr>
          <p:nvPr>
            <p:ph type="sldNum" sz="quarter" idx="11"/>
          </p:nvPr>
        </p:nvSpPr>
        <p:spPr/>
        <p:txBody>
          <a:bodyPr/>
          <a:lstStyle/>
          <a:p>
            <a:fld id="{CFF4B978-1D82-7745-80C5-DBABA6B131D3}" type="slidenum">
              <a:rPr lang="en-US" smtClean="0"/>
              <a:pPr/>
              <a:t>‹#›</a:t>
            </a:fld>
            <a:endParaRPr lang="en-US"/>
          </a:p>
        </p:txBody>
      </p:sp>
      <p:pic>
        <p:nvPicPr>
          <p:cNvPr id="3" name="Picture 2" descr="A picture containing red&#10;&#10;Description automatically generated">
            <a:extLst>
              <a:ext uri="{FF2B5EF4-FFF2-40B4-BE49-F238E27FC236}">
                <a16:creationId xmlns:a16="http://schemas.microsoft.com/office/drawing/2014/main" id="{734CD3AA-A4DB-564B-3BBA-408567A86B52}"/>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5400000">
            <a:off x="7140368" y="-926497"/>
            <a:ext cx="1077135" cy="2930129"/>
          </a:xfrm>
          <a:prstGeom prst="rect">
            <a:avLst/>
          </a:prstGeom>
        </p:spPr>
      </p:pic>
      <p:pic>
        <p:nvPicPr>
          <p:cNvPr id="4" name="Picture 3">
            <a:extLst>
              <a:ext uri="{FF2B5EF4-FFF2-40B4-BE49-F238E27FC236}">
                <a16:creationId xmlns:a16="http://schemas.microsoft.com/office/drawing/2014/main" id="{4DC01BC7-6DBD-8A77-63F6-604638F72672}"/>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flipH="1">
            <a:off x="6675852" y="0"/>
            <a:ext cx="2468147" cy="411480"/>
          </a:xfrm>
          <a:prstGeom prst="rect">
            <a:avLst/>
          </a:prstGeom>
        </p:spPr>
      </p:pic>
    </p:spTree>
    <p:extLst>
      <p:ext uri="{BB962C8B-B14F-4D97-AF65-F5344CB8AC3E}">
        <p14:creationId xmlns:p14="http://schemas.microsoft.com/office/powerpoint/2010/main" val="1192940763"/>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ent + Illustration_Bark">
    <p:bg>
      <p:bgRef idx="1001">
        <a:schemeClr val="bg1"/>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4572000" y="0"/>
            <a:ext cx="4572000" cy="5143500"/>
          </a:xfrm>
          <a:solidFill>
            <a:schemeClr val="tx1">
              <a:lumMod val="10000"/>
              <a:lumOff val="90000"/>
            </a:schemeClr>
          </a:solidFill>
        </p:spPr>
        <p:txBody>
          <a:bodyPr lIns="72000" tIns="72000" rIns="0"/>
          <a:lstStyle>
            <a:lvl1pPr>
              <a:defRPr sz="105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pic>
        <p:nvPicPr>
          <p:cNvPr id="19" name="Picture 18">
            <a:extLst>
              <a:ext uri="{FF2B5EF4-FFF2-40B4-BE49-F238E27FC236}">
                <a16:creationId xmlns:a16="http://schemas.microsoft.com/office/drawing/2014/main" id="{DACCF8B2-841F-D148-9834-7B1827F1FEA7}"/>
              </a:ext>
              <a:ext uri="{C183D7F6-B498-43B3-948B-1728B52AA6E4}">
                <adec:decorative xmlns:adec="http://schemas.microsoft.com/office/drawing/2017/decorative" val="1"/>
              </a:ext>
            </a:extLst>
          </p:cNvPr>
          <p:cNvPicPr>
            <a:picLocks noChangeAspect="1"/>
          </p:cNvPicPr>
          <p:nvPr userDrawn="1"/>
        </p:nvPicPr>
        <p:blipFill>
          <a:blip r:embed="rId2">
            <a:alphaModFix amt="4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576656" y="136802"/>
            <a:ext cx="3568851" cy="61722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553590" y="1303021"/>
            <a:ext cx="3571898" cy="540680"/>
          </a:xfrm>
          <a:prstGeom prst="rect">
            <a:avLst/>
          </a:prstGeom>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553590" y="2018033"/>
            <a:ext cx="3571899" cy="121859"/>
          </a:xfrm>
          <a:prstGeom prst="rect">
            <a:avLst/>
          </a:prstGeom>
        </p:spPr>
        <p:txBody>
          <a:bodyPr lIns="0" tIns="0" rIns="0" bIns="0"/>
          <a:lstStyle>
            <a:lvl1pPr marL="135731" indent="-135731" algn="l">
              <a:spcAft>
                <a:spcPts val="450"/>
              </a:spcAft>
              <a:buClr>
                <a:srgbClr val="FACD62"/>
              </a:buClr>
              <a:buFont typeface="Arial" panose="020B0604020202020204" pitchFamily="34" charset="0"/>
              <a:buChar char="•"/>
              <a:tabLst/>
              <a:defRPr sz="105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553590" y="2199483"/>
            <a:ext cx="3571898" cy="454976"/>
          </a:xfrm>
          <a:prstGeom prst="rect">
            <a:avLst/>
          </a:prstGeom>
        </p:spPr>
        <p:txBody>
          <a:bodyPr lIns="180000" tIns="0" rIns="0" bIns="0"/>
          <a:lstStyle>
            <a:lvl1pPr algn="l">
              <a:lnSpc>
                <a:spcPts val="1260"/>
              </a:lnSpc>
              <a:defRPr sz="9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553590" y="2851417"/>
            <a:ext cx="3571899" cy="121859"/>
          </a:xfrm>
          <a:prstGeom prst="rect">
            <a:avLst/>
          </a:prstGeom>
        </p:spPr>
        <p:txBody>
          <a:bodyPr lIns="0" tIns="0" rIns="0" bIns="0"/>
          <a:lstStyle>
            <a:lvl1pPr marL="135731" indent="-135731" algn="l">
              <a:spcAft>
                <a:spcPts val="450"/>
              </a:spcAft>
              <a:buClr>
                <a:srgbClr val="FACD62"/>
              </a:buClr>
              <a:buFont typeface="Arial" panose="020B0604020202020204" pitchFamily="34" charset="0"/>
              <a:buChar char="•"/>
              <a:tabLst/>
              <a:defRPr sz="105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553590" y="3031208"/>
            <a:ext cx="3571898" cy="454976"/>
          </a:xfrm>
          <a:prstGeom prst="rect">
            <a:avLst/>
          </a:prstGeom>
        </p:spPr>
        <p:txBody>
          <a:bodyPr lIns="180000" tIns="0" rIns="0" bIns="0"/>
          <a:lstStyle>
            <a:lvl1pPr algn="l">
              <a:lnSpc>
                <a:spcPts val="1260"/>
              </a:lnSpc>
              <a:defRPr sz="9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553590" y="3642625"/>
            <a:ext cx="3571899" cy="121859"/>
          </a:xfrm>
          <a:prstGeom prst="rect">
            <a:avLst/>
          </a:prstGeom>
        </p:spPr>
        <p:txBody>
          <a:bodyPr lIns="0" tIns="0" rIns="0" bIns="0"/>
          <a:lstStyle>
            <a:lvl1pPr marL="135731" indent="-135731" algn="l">
              <a:spcAft>
                <a:spcPts val="450"/>
              </a:spcAft>
              <a:buClr>
                <a:srgbClr val="FACD62"/>
              </a:buClr>
              <a:buFont typeface="Arial" panose="020B0604020202020204" pitchFamily="34" charset="0"/>
              <a:buChar char="•"/>
              <a:tabLst/>
              <a:defRPr sz="105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553590" y="3822415"/>
            <a:ext cx="3571898" cy="454976"/>
          </a:xfrm>
          <a:prstGeom prst="rect">
            <a:avLst/>
          </a:prstGeom>
        </p:spPr>
        <p:txBody>
          <a:bodyPr lIns="180000" tIns="0" rIns="0" bIns="0"/>
          <a:lstStyle>
            <a:lvl1pPr algn="l">
              <a:lnSpc>
                <a:spcPts val="1260"/>
              </a:lnSpc>
              <a:defRPr sz="9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845820" y="4817984"/>
            <a:ext cx="4309034" cy="273844"/>
          </a:xfrm>
        </p:spPr>
        <p:txBody>
          <a:bodyPr/>
          <a:lstStyle/>
          <a:p>
            <a:r>
              <a:rPr lang="en-US" dirty="0"/>
              <a:t>Copyright © 2024, Oracle and/or its affiliates  |  Confidential: Internal/Restricted/Highly Restricted</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12871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ontent + Illustration_Pillar">
    <p:bg>
      <p:bgPr>
        <a:solidFill>
          <a:schemeClr val="accent5"/>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86AD7DE-9953-F146-909D-4367E4A9F388}"/>
              </a:ext>
              <a:ext uri="{C183D7F6-B498-43B3-948B-1728B52AA6E4}">
                <adec:decorative xmlns:adec="http://schemas.microsoft.com/office/drawing/2017/decorative" val="1"/>
              </a:ext>
            </a:extLst>
          </p:cNvPr>
          <p:cNvSpPr/>
          <p:nvPr userDrawn="1"/>
        </p:nvSpPr>
        <p:spPr>
          <a:xfrm>
            <a:off x="0" y="0"/>
            <a:ext cx="9144000" cy="5143500"/>
          </a:xfrm>
          <a:prstGeom prst="rect">
            <a:avLst/>
          </a:prstGeom>
          <a:blipFill dpi="0" rotWithShape="1">
            <a:blip r:embed="rId2" cstate="screen">
              <a:alphaModFix amt="10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4572000" y="0"/>
            <a:ext cx="4572000" cy="5143500"/>
          </a:xfrm>
          <a:solidFill>
            <a:schemeClr val="tx1">
              <a:lumMod val="10000"/>
              <a:lumOff val="90000"/>
            </a:schemeClr>
          </a:solidFill>
        </p:spPr>
        <p:txBody>
          <a:bodyPr lIns="72000" tIns="72000" rIns="0"/>
          <a:lstStyle>
            <a:lvl1pPr>
              <a:defRPr sz="105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1" name="Title 1">
            <a:extLst>
              <a:ext uri="{FF2B5EF4-FFF2-40B4-BE49-F238E27FC236}">
                <a16:creationId xmlns:a16="http://schemas.microsoft.com/office/drawing/2014/main" id="{7F5D93DA-53FE-41D1-9CF1-621D44CB602D}"/>
              </a:ext>
            </a:extLst>
          </p:cNvPr>
          <p:cNvSpPr>
            <a:spLocks noGrp="1"/>
          </p:cNvSpPr>
          <p:nvPr>
            <p:ph type="title" hasCustomPrompt="1"/>
          </p:nvPr>
        </p:nvSpPr>
        <p:spPr>
          <a:xfrm>
            <a:off x="576656" y="136802"/>
            <a:ext cx="3568851" cy="61722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553590" y="1303406"/>
            <a:ext cx="3571898" cy="540680"/>
          </a:xfrm>
          <a:prstGeom prst="rect">
            <a:avLst/>
          </a:prstGeom>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553590" y="2018033"/>
            <a:ext cx="3571899" cy="121859"/>
          </a:xfrm>
          <a:prstGeom prst="rect">
            <a:avLst/>
          </a:prstGeom>
        </p:spPr>
        <p:txBody>
          <a:bodyPr lIns="0" tIns="0" rIns="0" bIns="0"/>
          <a:lstStyle>
            <a:lvl1pPr marL="135731" indent="-135731" algn="l">
              <a:spcAft>
                <a:spcPts val="450"/>
              </a:spcAft>
              <a:buClr>
                <a:schemeClr val="accent2"/>
              </a:buClr>
              <a:buFont typeface="Arial" panose="020B0604020202020204" pitchFamily="34" charset="0"/>
              <a:buChar char="•"/>
              <a:tabLst/>
              <a:defRPr sz="105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553590" y="2199483"/>
            <a:ext cx="3571898" cy="454976"/>
          </a:xfrm>
          <a:prstGeom prst="rect">
            <a:avLst/>
          </a:prstGeom>
        </p:spPr>
        <p:txBody>
          <a:bodyPr lIns="180000" tIns="0" rIns="0" bIns="0"/>
          <a:lstStyle>
            <a:lvl1pPr algn="l">
              <a:lnSpc>
                <a:spcPts val="1260"/>
              </a:lnSpc>
              <a:defRPr sz="9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553590" y="2851417"/>
            <a:ext cx="3571899" cy="121859"/>
          </a:xfrm>
          <a:prstGeom prst="rect">
            <a:avLst/>
          </a:prstGeom>
        </p:spPr>
        <p:txBody>
          <a:bodyPr lIns="0" tIns="0" rIns="0" bIns="0"/>
          <a:lstStyle>
            <a:lvl1pPr marL="135731" indent="-135731" algn="l">
              <a:spcAft>
                <a:spcPts val="450"/>
              </a:spcAft>
              <a:buClr>
                <a:schemeClr val="accent2"/>
              </a:buClr>
              <a:buFont typeface="Arial" panose="020B0604020202020204" pitchFamily="34" charset="0"/>
              <a:buChar char="•"/>
              <a:tabLst/>
              <a:defRPr sz="105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553590" y="3031208"/>
            <a:ext cx="3571898" cy="454976"/>
          </a:xfrm>
          <a:prstGeom prst="rect">
            <a:avLst/>
          </a:prstGeom>
        </p:spPr>
        <p:txBody>
          <a:bodyPr lIns="180000" tIns="0" rIns="0" bIns="0"/>
          <a:lstStyle>
            <a:lvl1pPr algn="l">
              <a:lnSpc>
                <a:spcPts val="1260"/>
              </a:lnSpc>
              <a:defRPr sz="9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553590" y="3642625"/>
            <a:ext cx="3571899" cy="121859"/>
          </a:xfrm>
          <a:prstGeom prst="rect">
            <a:avLst/>
          </a:prstGeom>
        </p:spPr>
        <p:txBody>
          <a:bodyPr lIns="0" tIns="0" rIns="0" bIns="0"/>
          <a:lstStyle>
            <a:lvl1pPr marL="135731" indent="-135731" algn="l">
              <a:spcAft>
                <a:spcPts val="450"/>
              </a:spcAft>
              <a:buClr>
                <a:schemeClr val="accent2"/>
              </a:buClr>
              <a:buFont typeface="Arial" panose="020B0604020202020204" pitchFamily="34" charset="0"/>
              <a:buChar char="•"/>
              <a:tabLst/>
              <a:defRPr sz="105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553590" y="3822415"/>
            <a:ext cx="3571898" cy="454976"/>
          </a:xfrm>
          <a:prstGeom prst="rect">
            <a:avLst/>
          </a:prstGeom>
        </p:spPr>
        <p:txBody>
          <a:bodyPr lIns="180000" tIns="0" rIns="0" bIns="0"/>
          <a:lstStyle>
            <a:lvl1pPr algn="l">
              <a:lnSpc>
                <a:spcPts val="1260"/>
              </a:lnSpc>
              <a:defRPr sz="9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 name="Date Placeholder 1">
            <a:extLst>
              <a:ext uri="{FF2B5EF4-FFF2-40B4-BE49-F238E27FC236}">
                <a16:creationId xmlns:a16="http://schemas.microsoft.com/office/drawing/2014/main" id="{3DD6FB6A-6616-434C-BAD3-9D49E30CC98C}"/>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91327715-B0E3-44BB-9B7A-7DD8136B5A9B}"/>
              </a:ext>
            </a:extLst>
          </p:cNvPr>
          <p:cNvSpPr>
            <a:spLocks noGrp="1"/>
          </p:cNvSpPr>
          <p:nvPr>
            <p:ph type="ftr" sz="quarter" idx="41"/>
          </p:nvPr>
        </p:nvSpPr>
        <p:spPr/>
        <p:txBody>
          <a:bodyPr/>
          <a:lstStyle/>
          <a:p>
            <a:r>
              <a:rPr lang="en-US" dirty="0"/>
              <a:t>Copyright © 2024, Oracle and/or its affiliates  |  Confidential: Internal/Restricted/Highly Restricted</a:t>
            </a:r>
          </a:p>
        </p:txBody>
      </p:sp>
      <p:sp>
        <p:nvSpPr>
          <p:cNvPr id="4" name="Slide Number Placeholder 3">
            <a:extLst>
              <a:ext uri="{FF2B5EF4-FFF2-40B4-BE49-F238E27FC236}">
                <a16:creationId xmlns:a16="http://schemas.microsoft.com/office/drawing/2014/main" id="{9F3D87A6-764F-4EDB-8065-4B92104A575D}"/>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33309198-C8AF-446F-B801-3E427A2080F1}"/>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3569796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Pr>
        <a:solidFill>
          <a:schemeClr val="accent2">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4634"/>
            <a:ext cx="9144000" cy="51435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576656" y="136802"/>
            <a:ext cx="3568851" cy="617220"/>
          </a:xfrm>
        </p:spPr>
        <p:txBody>
          <a:body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553590" y="1303406"/>
            <a:ext cx="3571898" cy="540680"/>
          </a:xfrm>
          <a:prstGeom prst="rect">
            <a:avLst/>
          </a:prstGeom>
        </p:spPr>
        <p:txBody>
          <a:bodyPr lIns="0" tIns="0" rIns="0" bIns="0"/>
          <a:lstStyle>
            <a:lvl1pPr algn="l">
              <a:lnSpc>
                <a:spcPts val="1410"/>
              </a:lnSpc>
              <a:defRPr sz="105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553590" y="2018033"/>
            <a:ext cx="3571899" cy="121859"/>
          </a:xfrm>
          <a:prstGeom prst="rect">
            <a:avLst/>
          </a:prstGeom>
        </p:spPr>
        <p:txBody>
          <a:bodyPr lIns="0" tIns="0" rIns="0" bIns="0"/>
          <a:lstStyle>
            <a:lvl1pPr marL="135731" indent="-135731" algn="l">
              <a:spcAft>
                <a:spcPts val="450"/>
              </a:spcAft>
              <a:buClr>
                <a:schemeClr val="accent5"/>
              </a:buClr>
              <a:buFont typeface="Arial" panose="020B0604020202020204" pitchFamily="34" charset="0"/>
              <a:buChar char="•"/>
              <a:tabLst/>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553590" y="2199483"/>
            <a:ext cx="3571898" cy="454976"/>
          </a:xfrm>
          <a:prstGeom prst="rect">
            <a:avLst/>
          </a:prstGeom>
        </p:spPr>
        <p:txBody>
          <a:bodyPr lIns="180000" tIns="0" rIns="0" bIns="0"/>
          <a:lstStyle>
            <a:lvl1pPr algn="l">
              <a:lnSpc>
                <a:spcPts val="1260"/>
              </a:lnSpc>
              <a:defRPr sz="9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553590" y="2851417"/>
            <a:ext cx="3571899" cy="121859"/>
          </a:xfrm>
          <a:prstGeom prst="rect">
            <a:avLst/>
          </a:prstGeom>
        </p:spPr>
        <p:txBody>
          <a:bodyPr lIns="0" tIns="0" rIns="0" bIns="0"/>
          <a:lstStyle>
            <a:lvl1pPr marL="135731" indent="-135731" algn="l">
              <a:spcAft>
                <a:spcPts val="450"/>
              </a:spcAft>
              <a:buClr>
                <a:schemeClr val="accent5"/>
              </a:buClr>
              <a:buFont typeface="Arial" panose="020B0604020202020204" pitchFamily="34" charset="0"/>
              <a:buChar char="•"/>
              <a:tabLst/>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553590" y="3031208"/>
            <a:ext cx="3571898" cy="454976"/>
          </a:xfrm>
          <a:prstGeom prst="rect">
            <a:avLst/>
          </a:prstGeom>
        </p:spPr>
        <p:txBody>
          <a:bodyPr lIns="180000" tIns="0" rIns="0" bIns="0"/>
          <a:lstStyle>
            <a:lvl1pPr algn="l">
              <a:lnSpc>
                <a:spcPts val="1260"/>
              </a:lnSpc>
              <a:defRPr sz="9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553590" y="3642625"/>
            <a:ext cx="3571899" cy="121859"/>
          </a:xfrm>
          <a:prstGeom prst="rect">
            <a:avLst/>
          </a:prstGeom>
        </p:spPr>
        <p:txBody>
          <a:bodyPr lIns="0" tIns="0" rIns="0" bIns="0"/>
          <a:lstStyle>
            <a:lvl1pPr marL="135731" indent="-135731" algn="l">
              <a:spcAft>
                <a:spcPts val="450"/>
              </a:spcAft>
              <a:buClr>
                <a:schemeClr val="accent5"/>
              </a:buClr>
              <a:buFont typeface="Arial" panose="020B0604020202020204" pitchFamily="34" charset="0"/>
              <a:buChar char="•"/>
              <a:tabLst/>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553590" y="3822415"/>
            <a:ext cx="3571898" cy="454976"/>
          </a:xfrm>
          <a:prstGeom prst="rect">
            <a:avLst/>
          </a:prstGeom>
        </p:spPr>
        <p:txBody>
          <a:bodyPr lIns="180000" tIns="0" rIns="0" bIns="0"/>
          <a:lstStyle>
            <a:lvl1pPr algn="l">
              <a:lnSpc>
                <a:spcPts val="1260"/>
              </a:lnSpc>
              <a:defRPr sz="9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4572000" y="0"/>
            <a:ext cx="4572000" cy="5143500"/>
          </a:xfrm>
          <a:solidFill>
            <a:schemeClr val="tx1">
              <a:lumMod val="10000"/>
              <a:lumOff val="90000"/>
            </a:schemeClr>
          </a:solidFill>
        </p:spPr>
        <p:txBody>
          <a:bodyPr lIns="72000" tIns="72000" rIns="0"/>
          <a:lstStyle>
            <a:lvl1pPr>
              <a:defRPr sz="105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845820" y="4817984"/>
            <a:ext cx="4309034" cy="273844"/>
          </a:xfrm>
        </p:spPr>
        <p:txBody>
          <a:bodyPr/>
          <a:lstStyle/>
          <a:p>
            <a:r>
              <a:rPr lang="en-US" dirty="0"/>
              <a:t>Copyright © 2024, Oracle and/or its affiliates  |  Confidential: Internal/Restricted/Highly Restricted</a:t>
            </a:r>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20290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 Illustration_Sand_Pillar">
    <p:bg>
      <p:bgPr>
        <a:solidFill>
          <a:srgbClr val="F1EFED">
            <a:alpha val="60000"/>
          </a:srgb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4634"/>
            <a:ext cx="9144000" cy="51435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6" name="Title 5">
            <a:extLst>
              <a:ext uri="{FF2B5EF4-FFF2-40B4-BE49-F238E27FC236}">
                <a16:creationId xmlns:a16="http://schemas.microsoft.com/office/drawing/2014/main" id="{86DA14D8-8886-466F-A126-44BD33D32D28}"/>
              </a:ext>
            </a:extLst>
          </p:cNvPr>
          <p:cNvSpPr>
            <a:spLocks noGrp="1"/>
          </p:cNvSpPr>
          <p:nvPr>
            <p:ph type="title" hasCustomPrompt="1"/>
          </p:nvPr>
        </p:nvSpPr>
        <p:spPr>
          <a:xfrm>
            <a:off x="576656" y="136802"/>
            <a:ext cx="3566160" cy="617220"/>
          </a:xfrm>
        </p:spPr>
        <p:txBody>
          <a:bodyPr/>
          <a:lstStyle/>
          <a:p>
            <a:r>
              <a:rPr lang="en-US" dirty="0"/>
              <a:t>Title</a:t>
            </a:r>
          </a:p>
        </p:txBody>
      </p:sp>
      <p:sp>
        <p:nvSpPr>
          <p:cNvPr id="17" name="Text Placeholder 21">
            <a:extLst>
              <a:ext uri="{FF2B5EF4-FFF2-40B4-BE49-F238E27FC236}">
                <a16:creationId xmlns:a16="http://schemas.microsoft.com/office/drawing/2014/main" id="{700BE0E1-FCB2-4EBC-A617-7AF944A41F93}"/>
              </a:ext>
            </a:extLst>
          </p:cNvPr>
          <p:cNvSpPr>
            <a:spLocks noGrp="1"/>
          </p:cNvSpPr>
          <p:nvPr>
            <p:ph type="body" sz="quarter" idx="35" hasCustomPrompt="1"/>
          </p:nvPr>
        </p:nvSpPr>
        <p:spPr>
          <a:xfrm>
            <a:off x="553590" y="1303406"/>
            <a:ext cx="3571898" cy="540680"/>
          </a:xfrm>
          <a:prstGeom prst="rect">
            <a:avLst/>
          </a:prstGeom>
        </p:spPr>
        <p:txBody>
          <a:bodyPr lIns="0" tIns="0" rIns="0" bIns="0"/>
          <a:lstStyle>
            <a:lvl1pPr algn="l">
              <a:lnSpc>
                <a:spcPts val="1410"/>
              </a:lnSpc>
              <a:defRPr sz="105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1" name="Text Placeholder 21">
            <a:extLst>
              <a:ext uri="{FF2B5EF4-FFF2-40B4-BE49-F238E27FC236}">
                <a16:creationId xmlns:a16="http://schemas.microsoft.com/office/drawing/2014/main" id="{05F7CEA1-5DB5-4488-80B0-A495CE4EC85F}"/>
              </a:ext>
            </a:extLst>
          </p:cNvPr>
          <p:cNvSpPr>
            <a:spLocks noGrp="1"/>
          </p:cNvSpPr>
          <p:nvPr>
            <p:ph type="body" sz="quarter" idx="32" hasCustomPrompt="1"/>
          </p:nvPr>
        </p:nvSpPr>
        <p:spPr>
          <a:xfrm>
            <a:off x="553590" y="2018033"/>
            <a:ext cx="3571899" cy="121859"/>
          </a:xfrm>
          <a:prstGeom prst="rect">
            <a:avLst/>
          </a:prstGeom>
        </p:spPr>
        <p:txBody>
          <a:bodyPr lIns="0" tIns="0" rIns="0" bIns="0"/>
          <a:lstStyle>
            <a:lvl1pPr marL="135731" indent="-135731" algn="l">
              <a:spcAft>
                <a:spcPts val="450"/>
              </a:spcAft>
              <a:buClr>
                <a:schemeClr val="accent5"/>
              </a:buClr>
              <a:buFont typeface="Arial" panose="020B0604020202020204" pitchFamily="34" charset="0"/>
              <a:buChar char="•"/>
              <a:tabLst/>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30DF23AD-4408-48D8-98D9-5F720A413746}"/>
              </a:ext>
            </a:extLst>
          </p:cNvPr>
          <p:cNvSpPr>
            <a:spLocks noGrp="1"/>
          </p:cNvSpPr>
          <p:nvPr>
            <p:ph type="body" sz="quarter" idx="31" hasCustomPrompt="1"/>
          </p:nvPr>
        </p:nvSpPr>
        <p:spPr>
          <a:xfrm>
            <a:off x="553590" y="2199483"/>
            <a:ext cx="3571898" cy="454976"/>
          </a:xfrm>
          <a:prstGeom prst="rect">
            <a:avLst/>
          </a:prstGeom>
        </p:spPr>
        <p:txBody>
          <a:bodyPr lIns="180000" tIns="0" rIns="0" bIns="0"/>
          <a:lstStyle>
            <a:lvl1pPr algn="l">
              <a:lnSpc>
                <a:spcPts val="1260"/>
              </a:lnSpc>
              <a:defRPr sz="9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0" name="Text Placeholder 21">
            <a:extLst>
              <a:ext uri="{FF2B5EF4-FFF2-40B4-BE49-F238E27FC236}">
                <a16:creationId xmlns:a16="http://schemas.microsoft.com/office/drawing/2014/main" id="{47EFD576-DF8E-455B-ABFE-232DE50D92D3}"/>
              </a:ext>
            </a:extLst>
          </p:cNvPr>
          <p:cNvSpPr>
            <a:spLocks noGrp="1"/>
          </p:cNvSpPr>
          <p:nvPr>
            <p:ph type="body" sz="quarter" idx="38" hasCustomPrompt="1"/>
          </p:nvPr>
        </p:nvSpPr>
        <p:spPr>
          <a:xfrm>
            <a:off x="553590" y="2851417"/>
            <a:ext cx="3571899" cy="121859"/>
          </a:xfrm>
          <a:prstGeom prst="rect">
            <a:avLst/>
          </a:prstGeom>
        </p:spPr>
        <p:txBody>
          <a:bodyPr lIns="0" tIns="0" rIns="0" bIns="0"/>
          <a:lstStyle>
            <a:lvl1pPr marL="135731" indent="-135731" algn="l">
              <a:spcAft>
                <a:spcPts val="450"/>
              </a:spcAft>
              <a:buClr>
                <a:schemeClr val="accent5"/>
              </a:buClr>
              <a:buFont typeface="Arial" panose="020B0604020202020204" pitchFamily="34" charset="0"/>
              <a:buChar char="•"/>
              <a:tabLst/>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1" name="Text Placeholder 21">
            <a:extLst>
              <a:ext uri="{FF2B5EF4-FFF2-40B4-BE49-F238E27FC236}">
                <a16:creationId xmlns:a16="http://schemas.microsoft.com/office/drawing/2014/main" id="{C37A55FA-D3F7-4E59-86E7-63DAF590E250}"/>
              </a:ext>
            </a:extLst>
          </p:cNvPr>
          <p:cNvSpPr>
            <a:spLocks noGrp="1"/>
          </p:cNvSpPr>
          <p:nvPr>
            <p:ph type="body" sz="quarter" idx="36" hasCustomPrompt="1"/>
          </p:nvPr>
        </p:nvSpPr>
        <p:spPr>
          <a:xfrm>
            <a:off x="553590" y="3031208"/>
            <a:ext cx="3571898" cy="454976"/>
          </a:xfrm>
          <a:prstGeom prst="rect">
            <a:avLst/>
          </a:prstGeom>
        </p:spPr>
        <p:txBody>
          <a:bodyPr lIns="180000" tIns="0" rIns="0" bIns="0"/>
          <a:lstStyle>
            <a:lvl1pPr algn="l">
              <a:lnSpc>
                <a:spcPts val="1260"/>
              </a:lnSpc>
              <a:defRPr sz="9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2" name="Text Placeholder 21">
            <a:extLst>
              <a:ext uri="{FF2B5EF4-FFF2-40B4-BE49-F238E27FC236}">
                <a16:creationId xmlns:a16="http://schemas.microsoft.com/office/drawing/2014/main" id="{05BD3C40-2094-4AF0-BAFA-C801AD375138}"/>
              </a:ext>
            </a:extLst>
          </p:cNvPr>
          <p:cNvSpPr>
            <a:spLocks noGrp="1"/>
          </p:cNvSpPr>
          <p:nvPr>
            <p:ph type="body" sz="quarter" idx="39" hasCustomPrompt="1"/>
          </p:nvPr>
        </p:nvSpPr>
        <p:spPr>
          <a:xfrm>
            <a:off x="553590" y="3642625"/>
            <a:ext cx="3571899" cy="121859"/>
          </a:xfrm>
          <a:prstGeom prst="rect">
            <a:avLst/>
          </a:prstGeom>
        </p:spPr>
        <p:txBody>
          <a:bodyPr lIns="0" tIns="0" rIns="0" bIns="0"/>
          <a:lstStyle>
            <a:lvl1pPr marL="135731" indent="-135731" algn="l">
              <a:spcAft>
                <a:spcPts val="450"/>
              </a:spcAft>
              <a:buClr>
                <a:schemeClr val="accent5"/>
              </a:buClr>
              <a:buFont typeface="Arial" panose="020B0604020202020204" pitchFamily="34" charset="0"/>
              <a:buChar char="•"/>
              <a:tabLst/>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AA17B67A-480C-40FB-8129-938053310D3F}"/>
              </a:ext>
            </a:extLst>
          </p:cNvPr>
          <p:cNvSpPr>
            <a:spLocks noGrp="1"/>
          </p:cNvSpPr>
          <p:nvPr>
            <p:ph type="body" sz="quarter" idx="37" hasCustomPrompt="1"/>
          </p:nvPr>
        </p:nvSpPr>
        <p:spPr>
          <a:xfrm>
            <a:off x="553590" y="3822415"/>
            <a:ext cx="3571898" cy="454976"/>
          </a:xfrm>
          <a:prstGeom prst="rect">
            <a:avLst/>
          </a:prstGeom>
        </p:spPr>
        <p:txBody>
          <a:bodyPr lIns="180000" tIns="0" rIns="0" bIns="0"/>
          <a:lstStyle>
            <a:lvl1pPr algn="l">
              <a:lnSpc>
                <a:spcPts val="1260"/>
              </a:lnSpc>
              <a:defRPr sz="9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4572000" y="0"/>
            <a:ext cx="4572000" cy="5143500"/>
          </a:xfrm>
          <a:solidFill>
            <a:schemeClr val="tx1">
              <a:lumMod val="10000"/>
              <a:lumOff val="90000"/>
            </a:schemeClr>
          </a:solidFill>
        </p:spPr>
        <p:txBody>
          <a:bodyPr lIns="72000" tIns="72000" rIns="0"/>
          <a:lstStyle>
            <a:lvl1pPr>
              <a:defRPr sz="105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3" name="Date Placeholder 2">
            <a:extLst>
              <a:ext uri="{FF2B5EF4-FFF2-40B4-BE49-F238E27FC236}">
                <a16:creationId xmlns:a16="http://schemas.microsoft.com/office/drawing/2014/main" id="{1B9540A5-BEDB-42F0-90B5-D5D9FCCFB8B7}"/>
              </a:ext>
            </a:extLst>
          </p:cNvPr>
          <p:cNvSpPr>
            <a:spLocks noGrp="1"/>
          </p:cNvSpPr>
          <p:nvPr>
            <p:ph type="dt" sz="half" idx="4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FCF6538D-DF00-45C6-8BF8-B920E21EA134}"/>
              </a:ext>
            </a:extLst>
          </p:cNvPr>
          <p:cNvSpPr>
            <a:spLocks noGrp="1"/>
          </p:cNvSpPr>
          <p:nvPr>
            <p:ph type="ftr" sz="quarter" idx="41"/>
          </p:nvPr>
        </p:nvSpPr>
        <p:spPr/>
        <p:txBody>
          <a:bodyPr/>
          <a:lstStyle/>
          <a:p>
            <a:r>
              <a:rPr lang="en-US" dirty="0"/>
              <a:t>Copyright © 2024, Oracle and/or its affiliates  |  Confidential: Internal/Restricted/Highly Restricted</a:t>
            </a:r>
          </a:p>
        </p:txBody>
      </p:sp>
      <p:sp>
        <p:nvSpPr>
          <p:cNvPr id="5" name="Slide Number Placeholder 4">
            <a:extLst>
              <a:ext uri="{FF2B5EF4-FFF2-40B4-BE49-F238E27FC236}">
                <a16:creationId xmlns:a16="http://schemas.microsoft.com/office/drawing/2014/main" id="{1AA207B3-527C-4E48-B59F-DF9DC32C326A}"/>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C257FB68-0EC2-49ED-8F95-D6056D4CD5D8}"/>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13403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 Illustration_White_Pillar">
    <p:bg>
      <p:bgPr>
        <a:solidFill>
          <a:schemeClr val="bg1">
            <a:alpha val="60000"/>
          </a:schemeClr>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4E07130-BA5A-0341-998E-00FA00EECD54}"/>
              </a:ext>
              <a:ext uri="{C183D7F6-B498-43B3-948B-1728B52AA6E4}">
                <adec:decorative xmlns:adec="http://schemas.microsoft.com/office/drawing/2017/decorative" val="1"/>
              </a:ext>
            </a:extLst>
          </p:cNvPr>
          <p:cNvSpPr/>
          <p:nvPr userDrawn="1"/>
        </p:nvSpPr>
        <p:spPr>
          <a:xfrm>
            <a:off x="0" y="4634"/>
            <a:ext cx="9144000" cy="5143500"/>
          </a:xfrm>
          <a:prstGeom prst="rect">
            <a:avLst/>
          </a:prstGeom>
          <a:blipFill dpi="0" rotWithShape="1">
            <a:blip r:embed="rId2" cstate="screen">
              <a:alphaModFix amt="4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96" dirty="0"/>
          </a:p>
        </p:txBody>
      </p:sp>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576656" y="136802"/>
            <a:ext cx="3568851" cy="617220"/>
          </a:xfrm>
        </p:spPr>
        <p:txBody>
          <a:bodyPr/>
          <a:lstStyle/>
          <a:p>
            <a:r>
              <a:rPr lang="en-US" dirty="0"/>
              <a:t>Title</a:t>
            </a:r>
          </a:p>
        </p:txBody>
      </p:sp>
      <p:sp>
        <p:nvSpPr>
          <p:cNvPr id="16" name="Text Placeholder 21">
            <a:extLst>
              <a:ext uri="{FF2B5EF4-FFF2-40B4-BE49-F238E27FC236}">
                <a16:creationId xmlns:a16="http://schemas.microsoft.com/office/drawing/2014/main" id="{85C5BD28-65D6-441F-A7C6-A29C3A6247FB}"/>
              </a:ext>
            </a:extLst>
          </p:cNvPr>
          <p:cNvSpPr>
            <a:spLocks noGrp="1"/>
          </p:cNvSpPr>
          <p:nvPr>
            <p:ph type="body" sz="quarter" idx="35" hasCustomPrompt="1"/>
          </p:nvPr>
        </p:nvSpPr>
        <p:spPr>
          <a:xfrm>
            <a:off x="553590" y="1303406"/>
            <a:ext cx="3571898" cy="540680"/>
          </a:xfrm>
          <a:prstGeom prst="rect">
            <a:avLst/>
          </a:prstGeom>
        </p:spPr>
        <p:txBody>
          <a:bodyPr lIns="0" tIns="0" rIns="0" bIns="0"/>
          <a:lstStyle>
            <a:lvl1pPr algn="l">
              <a:lnSpc>
                <a:spcPts val="1410"/>
              </a:lnSpc>
              <a:defRPr sz="1050" b="1"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7" name="Text Placeholder 21">
            <a:extLst>
              <a:ext uri="{FF2B5EF4-FFF2-40B4-BE49-F238E27FC236}">
                <a16:creationId xmlns:a16="http://schemas.microsoft.com/office/drawing/2014/main" id="{3F8759D8-28A6-4CD3-81BB-8201A198EBEB}"/>
              </a:ext>
            </a:extLst>
          </p:cNvPr>
          <p:cNvSpPr>
            <a:spLocks noGrp="1"/>
          </p:cNvSpPr>
          <p:nvPr>
            <p:ph type="body" sz="quarter" idx="32" hasCustomPrompt="1"/>
          </p:nvPr>
        </p:nvSpPr>
        <p:spPr>
          <a:xfrm>
            <a:off x="553590" y="2018033"/>
            <a:ext cx="3571899" cy="121859"/>
          </a:xfrm>
          <a:prstGeom prst="rect">
            <a:avLst/>
          </a:prstGeom>
        </p:spPr>
        <p:txBody>
          <a:bodyPr lIns="0" tIns="0" rIns="0" bIns="0"/>
          <a:lstStyle>
            <a:lvl1pPr marL="135731" indent="-135731" algn="l">
              <a:spcAft>
                <a:spcPts val="450"/>
              </a:spcAft>
              <a:buClr>
                <a:schemeClr val="accent5"/>
              </a:buClr>
              <a:buFont typeface="Arial" panose="020B0604020202020204" pitchFamily="34" charset="0"/>
              <a:buChar char="•"/>
              <a:tabLst/>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A204C608-3C87-42DB-BE36-F75BA930E1C4}"/>
              </a:ext>
            </a:extLst>
          </p:cNvPr>
          <p:cNvSpPr>
            <a:spLocks noGrp="1"/>
          </p:cNvSpPr>
          <p:nvPr>
            <p:ph type="body" sz="quarter" idx="31" hasCustomPrompt="1"/>
          </p:nvPr>
        </p:nvSpPr>
        <p:spPr>
          <a:xfrm>
            <a:off x="553590" y="2199483"/>
            <a:ext cx="3571898" cy="454976"/>
          </a:xfrm>
          <a:prstGeom prst="rect">
            <a:avLst/>
          </a:prstGeom>
        </p:spPr>
        <p:txBody>
          <a:bodyPr lIns="180000" tIns="0" rIns="0" bIns="0"/>
          <a:lstStyle>
            <a:lvl1pPr algn="l">
              <a:lnSpc>
                <a:spcPts val="1260"/>
              </a:lnSpc>
              <a:defRPr sz="9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9" name="Text Placeholder 21">
            <a:extLst>
              <a:ext uri="{FF2B5EF4-FFF2-40B4-BE49-F238E27FC236}">
                <a16:creationId xmlns:a16="http://schemas.microsoft.com/office/drawing/2014/main" id="{25689E3B-E3A3-46DA-B1CF-30282679C576}"/>
              </a:ext>
            </a:extLst>
          </p:cNvPr>
          <p:cNvSpPr>
            <a:spLocks noGrp="1"/>
          </p:cNvSpPr>
          <p:nvPr>
            <p:ph type="body" sz="quarter" idx="38" hasCustomPrompt="1"/>
          </p:nvPr>
        </p:nvSpPr>
        <p:spPr>
          <a:xfrm>
            <a:off x="553590" y="2851417"/>
            <a:ext cx="3571899" cy="121859"/>
          </a:xfrm>
          <a:prstGeom prst="rect">
            <a:avLst/>
          </a:prstGeom>
        </p:spPr>
        <p:txBody>
          <a:bodyPr lIns="0" tIns="0" rIns="0" bIns="0"/>
          <a:lstStyle>
            <a:lvl1pPr marL="135731" indent="-135731" algn="l">
              <a:spcAft>
                <a:spcPts val="450"/>
              </a:spcAft>
              <a:buClr>
                <a:schemeClr val="accent5"/>
              </a:buClr>
              <a:buFont typeface="Arial" panose="020B0604020202020204" pitchFamily="34" charset="0"/>
              <a:buChar char="•"/>
              <a:tabLst/>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E1F71902-FFB9-40AF-A8FE-5FFE47166015}"/>
              </a:ext>
            </a:extLst>
          </p:cNvPr>
          <p:cNvSpPr>
            <a:spLocks noGrp="1"/>
          </p:cNvSpPr>
          <p:nvPr>
            <p:ph type="body" sz="quarter" idx="36" hasCustomPrompt="1"/>
          </p:nvPr>
        </p:nvSpPr>
        <p:spPr>
          <a:xfrm>
            <a:off x="553590" y="3031208"/>
            <a:ext cx="3571898" cy="454976"/>
          </a:xfrm>
          <a:prstGeom prst="rect">
            <a:avLst/>
          </a:prstGeom>
        </p:spPr>
        <p:txBody>
          <a:bodyPr lIns="180000" tIns="0" rIns="0" bIns="0"/>
          <a:lstStyle>
            <a:lvl1pPr algn="l">
              <a:lnSpc>
                <a:spcPts val="1260"/>
              </a:lnSpc>
              <a:defRPr sz="9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31" name="Text Placeholder 21">
            <a:extLst>
              <a:ext uri="{FF2B5EF4-FFF2-40B4-BE49-F238E27FC236}">
                <a16:creationId xmlns:a16="http://schemas.microsoft.com/office/drawing/2014/main" id="{AB94B462-FB64-4E92-9DB6-FF71E2A151F7}"/>
              </a:ext>
            </a:extLst>
          </p:cNvPr>
          <p:cNvSpPr>
            <a:spLocks noGrp="1"/>
          </p:cNvSpPr>
          <p:nvPr>
            <p:ph type="body" sz="quarter" idx="39" hasCustomPrompt="1"/>
          </p:nvPr>
        </p:nvSpPr>
        <p:spPr>
          <a:xfrm>
            <a:off x="553590" y="3642625"/>
            <a:ext cx="3571899" cy="121859"/>
          </a:xfrm>
          <a:prstGeom prst="rect">
            <a:avLst/>
          </a:prstGeom>
        </p:spPr>
        <p:txBody>
          <a:bodyPr lIns="0" tIns="0" rIns="0" bIns="0"/>
          <a:lstStyle>
            <a:lvl1pPr marL="135731" indent="-135731" algn="l">
              <a:spcAft>
                <a:spcPts val="450"/>
              </a:spcAft>
              <a:buClr>
                <a:schemeClr val="accent5"/>
              </a:buClr>
              <a:buFont typeface="Arial" panose="020B0604020202020204" pitchFamily="34" charset="0"/>
              <a:buChar char="•"/>
              <a:tabLst/>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9629980C-239E-43C8-876C-DF9880FBBD6A}"/>
              </a:ext>
            </a:extLst>
          </p:cNvPr>
          <p:cNvSpPr>
            <a:spLocks noGrp="1"/>
          </p:cNvSpPr>
          <p:nvPr>
            <p:ph type="body" sz="quarter" idx="37" hasCustomPrompt="1"/>
          </p:nvPr>
        </p:nvSpPr>
        <p:spPr>
          <a:xfrm>
            <a:off x="553590" y="3822415"/>
            <a:ext cx="3571898" cy="454976"/>
          </a:xfrm>
          <a:prstGeom prst="rect">
            <a:avLst/>
          </a:prstGeom>
        </p:spPr>
        <p:txBody>
          <a:bodyPr lIns="180000" tIns="0" rIns="0" bIns="0"/>
          <a:lstStyle>
            <a:lvl1pPr algn="l">
              <a:lnSpc>
                <a:spcPts val="1260"/>
              </a:lnSpc>
              <a:defRPr sz="9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4572000" y="0"/>
            <a:ext cx="4572000" cy="5143500"/>
          </a:xfrm>
          <a:solidFill>
            <a:schemeClr val="tx1">
              <a:lumMod val="10000"/>
              <a:lumOff val="90000"/>
            </a:schemeClr>
          </a:solidFill>
        </p:spPr>
        <p:txBody>
          <a:bodyPr lIns="72000" tIns="72000" rIns="0"/>
          <a:lstStyle>
            <a:lvl1pPr>
              <a:defRPr sz="105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 name="Date Placeholder 1">
            <a:extLst>
              <a:ext uri="{FF2B5EF4-FFF2-40B4-BE49-F238E27FC236}">
                <a16:creationId xmlns:a16="http://schemas.microsoft.com/office/drawing/2014/main" id="{D5A5FC6E-2871-4DDC-AF02-55878B2AC9DF}"/>
              </a:ext>
            </a:extLst>
          </p:cNvPr>
          <p:cNvSpPr>
            <a:spLocks noGrp="1"/>
          </p:cNvSpPr>
          <p:nvPr>
            <p:ph type="dt" sz="half" idx="40"/>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E991AB06-F31A-45B5-BEEB-D11793C99924}"/>
              </a:ext>
            </a:extLst>
          </p:cNvPr>
          <p:cNvSpPr>
            <a:spLocks noGrp="1"/>
          </p:cNvSpPr>
          <p:nvPr>
            <p:ph type="ftr" sz="quarter" idx="41"/>
          </p:nvPr>
        </p:nvSpPr>
        <p:spPr/>
        <p:txBody>
          <a:bodyPr/>
          <a:lstStyle/>
          <a:p>
            <a:r>
              <a:rPr lang="en-US" dirty="0"/>
              <a:t>Copyright © 2024, Oracle and/or its affiliates  |  Confidential: Internal/Restricted/Highly Restricted</a:t>
            </a:r>
          </a:p>
        </p:txBody>
      </p:sp>
      <p:sp>
        <p:nvSpPr>
          <p:cNvPr id="4" name="Slide Number Placeholder 3">
            <a:extLst>
              <a:ext uri="{FF2B5EF4-FFF2-40B4-BE49-F238E27FC236}">
                <a16:creationId xmlns:a16="http://schemas.microsoft.com/office/drawing/2014/main" id="{04D9E915-5C8D-404A-AB0C-C3A6DEC73B97}"/>
              </a:ext>
            </a:extLst>
          </p:cNvPr>
          <p:cNvSpPr>
            <a:spLocks noGrp="1"/>
          </p:cNvSpPr>
          <p:nvPr>
            <p:ph type="sldNum" sz="quarter" idx="42"/>
          </p:nvPr>
        </p:nvSpPr>
        <p:spPr/>
        <p:txBody>
          <a:bodyPr/>
          <a:lstStyle/>
          <a:p>
            <a:fld id="{345D60D9-5372-5F40-9443-0F9AE5BDC3C8}" type="slidenum">
              <a:rPr lang="en-US" smtClean="0"/>
              <a:pPr/>
              <a:t>‹#›</a:t>
            </a:fld>
            <a:endParaRPr lang="en-US" dirty="0"/>
          </a:p>
        </p:txBody>
      </p:sp>
      <p:pic>
        <p:nvPicPr>
          <p:cNvPr id="20" name="OTag">
            <a:extLst>
              <a:ext uri="{FF2B5EF4-FFF2-40B4-BE49-F238E27FC236}">
                <a16:creationId xmlns:a16="http://schemas.microsoft.com/office/drawing/2014/main" id="{6C9DFE90-A0BB-48F7-A434-232389A8856D}"/>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223300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826983"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683335" y="2987798"/>
            <a:ext cx="1707698" cy="242914"/>
          </a:xfrm>
          <a:prstGeom prst="rect">
            <a:avLst/>
          </a:prstGeom>
          <a:noFill/>
        </p:spPr>
        <p:txBody>
          <a:bodyPr lIns="0" tIns="0" rIns="0" bIns="0"/>
          <a:lstStyle>
            <a:lvl1pPr algn="l">
              <a:lnSpc>
                <a:spcPts val="1410"/>
              </a:lnSpc>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683335"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002692" y="1191135"/>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3741634"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3597986" y="2987798"/>
            <a:ext cx="1707698" cy="242914"/>
          </a:xfrm>
          <a:prstGeom prst="rect">
            <a:avLst/>
          </a:prstGeom>
          <a:noFill/>
        </p:spPr>
        <p:txBody>
          <a:bodyPr lIns="0" tIns="0" rIns="0" bIns="0"/>
          <a:lstStyle>
            <a:lvl1pPr algn="l">
              <a:lnSpc>
                <a:spcPts val="1410"/>
              </a:lnSpc>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3597986"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5897262" y="1191135"/>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6629907"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6486259" y="2987798"/>
            <a:ext cx="1707698" cy="242914"/>
          </a:xfrm>
          <a:prstGeom prst="rect">
            <a:avLst/>
          </a:prstGeom>
          <a:noFill/>
        </p:spPr>
        <p:txBody>
          <a:bodyPr lIns="0" tIns="0" rIns="0" bIns="0"/>
          <a:lstStyle>
            <a:lvl1pPr algn="l">
              <a:lnSpc>
                <a:spcPts val="1410"/>
              </a:lnSpc>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6486259"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p>
            <a:r>
              <a:rPr lang="en-US" dirty="0"/>
              <a:t>Copyright © 2024, Oracle and/or its affiliates  |  Confidential: Internal/Restricted/Highly Restricted</a:t>
            </a:r>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6722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 Icons + Short Copy_Bark">
    <p:bg>
      <p:bgRef idx="1001">
        <a:schemeClr val="bg1"/>
      </p:bgRef>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26983"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683335" y="2987798"/>
            <a:ext cx="1707698" cy="242914"/>
          </a:xfrm>
          <a:prstGeom prst="rect">
            <a:avLst/>
          </a:prstGeom>
          <a:noFill/>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683335"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3002692" y="1191135"/>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3741634"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3597986" y="2987798"/>
            <a:ext cx="1707698" cy="242914"/>
          </a:xfrm>
          <a:prstGeom prst="rect">
            <a:avLst/>
          </a:prstGeom>
          <a:noFill/>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3597986"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5897262" y="1191135"/>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6629907"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6486259" y="2987798"/>
            <a:ext cx="1707698" cy="242914"/>
          </a:xfrm>
          <a:prstGeom prst="rect">
            <a:avLst/>
          </a:prstGeom>
          <a:noFill/>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6486259"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p>
            <a:r>
              <a:rPr lang="en-US" dirty="0"/>
              <a:t>Copyright © 2024, Oracle and/or its affiliates  |  Confidential: Internal/Restricted/Highly Restricted</a:t>
            </a:r>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944300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 Icons + Short Copy_Dark_Pillar">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4597-F0DA-415C-9C42-46D6BB9B4954}"/>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8" name="Picture Placeholder 2">
            <a:extLst>
              <a:ext uri="{FF2B5EF4-FFF2-40B4-BE49-F238E27FC236}">
                <a16:creationId xmlns:a16="http://schemas.microsoft.com/office/drawing/2014/main" id="{8593A994-084C-494E-83B9-3FEC1A3F8455}"/>
              </a:ext>
            </a:extLst>
          </p:cNvPr>
          <p:cNvSpPr>
            <a:spLocks noGrp="1" noChangeAspect="1"/>
          </p:cNvSpPr>
          <p:nvPr>
            <p:ph type="pic" sz="quarter" idx="26" hasCustomPrompt="1"/>
          </p:nvPr>
        </p:nvSpPr>
        <p:spPr>
          <a:xfrm>
            <a:off x="826983"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46D9000E-F3EF-469F-A9F0-12A19F393519}"/>
              </a:ext>
            </a:extLst>
          </p:cNvPr>
          <p:cNvSpPr>
            <a:spLocks noGrp="1"/>
          </p:cNvSpPr>
          <p:nvPr>
            <p:ph type="body" sz="quarter" idx="25" hasCustomPrompt="1"/>
          </p:nvPr>
        </p:nvSpPr>
        <p:spPr>
          <a:xfrm>
            <a:off x="683335" y="2987798"/>
            <a:ext cx="1707698" cy="242914"/>
          </a:xfrm>
          <a:prstGeom prst="rect">
            <a:avLst/>
          </a:prstGeom>
          <a:noFill/>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DB316DBB-DBD3-4428-8300-61FAA5E3C521}"/>
              </a:ext>
            </a:extLst>
          </p:cNvPr>
          <p:cNvSpPr>
            <a:spLocks noGrp="1"/>
          </p:cNvSpPr>
          <p:nvPr>
            <p:ph type="body" sz="quarter" idx="24" hasCustomPrompt="1"/>
          </p:nvPr>
        </p:nvSpPr>
        <p:spPr>
          <a:xfrm>
            <a:off x="683335"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2" name="Picture Placeholder 2">
            <a:extLst>
              <a:ext uri="{FF2B5EF4-FFF2-40B4-BE49-F238E27FC236}">
                <a16:creationId xmlns:a16="http://schemas.microsoft.com/office/drawing/2014/main" id="{31AA0400-9FB5-46F6-9A3A-DDD9A814FE4D}"/>
              </a:ext>
            </a:extLst>
          </p:cNvPr>
          <p:cNvSpPr>
            <a:spLocks noGrp="1" noChangeAspect="1"/>
          </p:cNvSpPr>
          <p:nvPr>
            <p:ph type="pic" sz="quarter" idx="36" hasCustomPrompt="1"/>
          </p:nvPr>
        </p:nvSpPr>
        <p:spPr>
          <a:xfrm>
            <a:off x="3741634"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AEF42C78-2D5B-4768-930A-2D837345B3EA}"/>
              </a:ext>
            </a:extLst>
          </p:cNvPr>
          <p:cNvSpPr>
            <a:spLocks noGrp="1"/>
          </p:cNvSpPr>
          <p:nvPr>
            <p:ph type="body" sz="quarter" idx="37" hasCustomPrompt="1"/>
          </p:nvPr>
        </p:nvSpPr>
        <p:spPr>
          <a:xfrm>
            <a:off x="3597986" y="2987798"/>
            <a:ext cx="1707698" cy="242914"/>
          </a:xfrm>
          <a:prstGeom prst="rect">
            <a:avLst/>
          </a:prstGeom>
          <a:noFill/>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F5A848F4-8F76-4123-B7A3-ED9398FAA905}"/>
              </a:ext>
            </a:extLst>
          </p:cNvPr>
          <p:cNvSpPr>
            <a:spLocks noGrp="1"/>
          </p:cNvSpPr>
          <p:nvPr>
            <p:ph type="body" sz="quarter" idx="38" hasCustomPrompt="1"/>
          </p:nvPr>
        </p:nvSpPr>
        <p:spPr>
          <a:xfrm>
            <a:off x="3597986"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0" name="Picture Placeholder 2">
            <a:extLst>
              <a:ext uri="{FF2B5EF4-FFF2-40B4-BE49-F238E27FC236}">
                <a16:creationId xmlns:a16="http://schemas.microsoft.com/office/drawing/2014/main" id="{95D81299-732D-4C23-9F4E-95D01A891C99}"/>
              </a:ext>
            </a:extLst>
          </p:cNvPr>
          <p:cNvSpPr>
            <a:spLocks noGrp="1" noChangeAspect="1"/>
          </p:cNvSpPr>
          <p:nvPr>
            <p:ph type="pic" sz="quarter" idx="39" hasCustomPrompt="1"/>
          </p:nvPr>
        </p:nvSpPr>
        <p:spPr>
          <a:xfrm>
            <a:off x="6629907"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669788B4-B136-4222-9FBE-A5C23CC502F4}"/>
              </a:ext>
            </a:extLst>
          </p:cNvPr>
          <p:cNvSpPr>
            <a:spLocks noGrp="1"/>
          </p:cNvSpPr>
          <p:nvPr>
            <p:ph type="body" sz="quarter" idx="40" hasCustomPrompt="1"/>
          </p:nvPr>
        </p:nvSpPr>
        <p:spPr>
          <a:xfrm>
            <a:off x="6486259" y="2987798"/>
            <a:ext cx="1707698" cy="242914"/>
          </a:xfrm>
          <a:prstGeom prst="rect">
            <a:avLst/>
          </a:prstGeom>
          <a:noFill/>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46916CAE-7ABC-41BB-8FA1-8C7E1EBDEEFA}"/>
              </a:ext>
            </a:extLst>
          </p:cNvPr>
          <p:cNvSpPr>
            <a:spLocks noGrp="1"/>
          </p:cNvSpPr>
          <p:nvPr>
            <p:ph type="body" sz="quarter" idx="41" hasCustomPrompt="1"/>
          </p:nvPr>
        </p:nvSpPr>
        <p:spPr>
          <a:xfrm>
            <a:off x="6486259"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FA414811-F24C-4D5C-B970-0D6AC8A3B91A}"/>
              </a:ext>
            </a:extLst>
          </p:cNvPr>
          <p:cNvSpPr>
            <a:spLocks noGrp="1"/>
          </p:cNvSpPr>
          <p:nvPr>
            <p:ph type="dt" sz="half" idx="33"/>
          </p:nvPr>
        </p:nvSpPr>
        <p:spPr/>
        <p:txBody>
          <a:bodyPr/>
          <a:lstStyle>
            <a:lvl1pPr>
              <a:defRPr>
                <a:solidFill>
                  <a:schemeClr val="tx1"/>
                </a:solidFill>
              </a:defRPr>
            </a:lvl1pPr>
          </a:lstStyle>
          <a:p>
            <a:r>
              <a:rPr lang="en-US"/>
              <a:t>[Date]</a:t>
            </a:r>
            <a:endParaRPr lang="en-US" dirty="0"/>
          </a:p>
        </p:txBody>
      </p:sp>
      <p:sp>
        <p:nvSpPr>
          <p:cNvPr id="9" name="Footer Placeholder 8">
            <a:extLst>
              <a:ext uri="{FF2B5EF4-FFF2-40B4-BE49-F238E27FC236}">
                <a16:creationId xmlns:a16="http://schemas.microsoft.com/office/drawing/2014/main" id="{C4C99B0C-C483-43A5-82A5-71B299B28216}"/>
              </a:ext>
            </a:extLst>
          </p:cNvPr>
          <p:cNvSpPr>
            <a:spLocks noGrp="1"/>
          </p:cNvSpPr>
          <p:nvPr>
            <p:ph type="ftr" sz="quarter" idx="34"/>
          </p:nvPr>
        </p:nvSpPr>
        <p:spPr/>
        <p:txBody>
          <a:bodyPr/>
          <a:lstStyle>
            <a:lvl1pPr>
              <a:defRPr>
                <a:solidFill>
                  <a:schemeClr val="tx1"/>
                </a:solidFill>
              </a:defRPr>
            </a:lvl1pPr>
          </a:lstStyle>
          <a:p>
            <a:r>
              <a:rPr lang="en-US" dirty="0"/>
              <a:t>Copyright © 2024, Oracle and/or its affiliates  |  Confidential: Internal/Restricted/Highly Restricted</a:t>
            </a:r>
          </a:p>
        </p:txBody>
      </p:sp>
      <p:sp>
        <p:nvSpPr>
          <p:cNvPr id="10" name="Slide Number Placeholder 9">
            <a:extLst>
              <a:ext uri="{FF2B5EF4-FFF2-40B4-BE49-F238E27FC236}">
                <a16:creationId xmlns:a16="http://schemas.microsoft.com/office/drawing/2014/main" id="{7E30F116-EC8B-45DB-8CCA-C859D424AC35}"/>
              </a:ext>
            </a:extLst>
          </p:cNvPr>
          <p:cNvSpPr>
            <a:spLocks noGrp="1"/>
          </p:cNvSpPr>
          <p:nvPr>
            <p:ph type="sldNum" sz="quarter" idx="35"/>
          </p:nvPr>
        </p:nvSpPr>
        <p:spPr/>
        <p:txBody>
          <a:bodyPr/>
          <a:lstStyle>
            <a:lvl1pPr>
              <a:defRPr>
                <a:solidFill>
                  <a:schemeClr val="tx1"/>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55439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 Icons + Short Copy_Light_Pilla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AE6A-87E3-45CD-AE2C-8E5F2CF1386E}"/>
              </a:ext>
            </a:extLst>
          </p:cNvPr>
          <p:cNvSpPr>
            <a:spLocks noGrp="1"/>
          </p:cNvSpPr>
          <p:nvPr>
            <p:ph type="title" hasCustomPrompt="1"/>
          </p:nvPr>
        </p:nvSpPr>
        <p:spPr/>
        <p:txBody>
          <a:bodyPr/>
          <a:lstStyle/>
          <a:p>
            <a:r>
              <a:rPr lang="en-US" dirty="0"/>
              <a:t>Title</a:t>
            </a:r>
          </a:p>
        </p:txBody>
      </p:sp>
      <p:sp>
        <p:nvSpPr>
          <p:cNvPr id="47" name="Picture Placeholder 2">
            <a:extLst>
              <a:ext uri="{FF2B5EF4-FFF2-40B4-BE49-F238E27FC236}">
                <a16:creationId xmlns:a16="http://schemas.microsoft.com/office/drawing/2014/main" id="{313F1EAC-B301-473A-AD95-F8C3859C19A8}"/>
              </a:ext>
            </a:extLst>
          </p:cNvPr>
          <p:cNvSpPr>
            <a:spLocks noGrp="1" noChangeAspect="1"/>
          </p:cNvSpPr>
          <p:nvPr>
            <p:ph type="pic" sz="quarter" idx="26" hasCustomPrompt="1"/>
          </p:nvPr>
        </p:nvSpPr>
        <p:spPr>
          <a:xfrm>
            <a:off x="826983"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F1B2E212-34BB-4E8E-BEAF-2DDF0F6400A9}"/>
              </a:ext>
            </a:extLst>
          </p:cNvPr>
          <p:cNvSpPr>
            <a:spLocks noGrp="1"/>
          </p:cNvSpPr>
          <p:nvPr>
            <p:ph type="body" sz="quarter" idx="25" hasCustomPrompt="1"/>
          </p:nvPr>
        </p:nvSpPr>
        <p:spPr>
          <a:xfrm>
            <a:off x="683335" y="2987798"/>
            <a:ext cx="1707698" cy="242914"/>
          </a:xfrm>
          <a:prstGeom prst="rect">
            <a:avLst/>
          </a:prstGeom>
          <a:noFill/>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9016DEDB-C400-424F-A8CD-9D1BCC54183E}"/>
              </a:ext>
            </a:extLst>
          </p:cNvPr>
          <p:cNvSpPr>
            <a:spLocks noGrp="1"/>
          </p:cNvSpPr>
          <p:nvPr>
            <p:ph type="body" sz="quarter" idx="24" hasCustomPrompt="1"/>
          </p:nvPr>
        </p:nvSpPr>
        <p:spPr>
          <a:xfrm>
            <a:off x="683335"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18BA7BE4-F3CB-4640-B753-3BEBB62A39CB}"/>
              </a:ext>
              <a:ext uri="{C183D7F6-B498-43B3-948B-1728B52AA6E4}">
                <adec:decorative xmlns:adec="http://schemas.microsoft.com/office/drawing/2017/decorative" val="1"/>
              </a:ext>
            </a:extLst>
          </p:cNvPr>
          <p:cNvCxnSpPr>
            <a:cxnSpLocks/>
          </p:cNvCxnSpPr>
          <p:nvPr userDrawn="1"/>
        </p:nvCxnSpPr>
        <p:spPr>
          <a:xfrm>
            <a:off x="3002692" y="1191135"/>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58DE9C05-900D-4C3A-93DB-9F7E631D97A1}"/>
              </a:ext>
            </a:extLst>
          </p:cNvPr>
          <p:cNvSpPr>
            <a:spLocks noGrp="1" noChangeAspect="1"/>
          </p:cNvSpPr>
          <p:nvPr>
            <p:ph type="pic" sz="quarter" idx="33" hasCustomPrompt="1"/>
          </p:nvPr>
        </p:nvSpPr>
        <p:spPr>
          <a:xfrm>
            <a:off x="3741634"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5FE354A9-6414-41BB-8478-BAAE08CC3F9C}"/>
              </a:ext>
            </a:extLst>
          </p:cNvPr>
          <p:cNvSpPr>
            <a:spLocks noGrp="1"/>
          </p:cNvSpPr>
          <p:nvPr>
            <p:ph type="body" sz="quarter" idx="34" hasCustomPrompt="1"/>
          </p:nvPr>
        </p:nvSpPr>
        <p:spPr>
          <a:xfrm>
            <a:off x="3597986" y="2987798"/>
            <a:ext cx="1707698" cy="242914"/>
          </a:xfrm>
          <a:prstGeom prst="rect">
            <a:avLst/>
          </a:prstGeom>
          <a:noFill/>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FF6EC755-0506-4DBE-AD42-BDB213FA694A}"/>
              </a:ext>
            </a:extLst>
          </p:cNvPr>
          <p:cNvSpPr>
            <a:spLocks noGrp="1"/>
          </p:cNvSpPr>
          <p:nvPr>
            <p:ph type="body" sz="quarter" idx="35" hasCustomPrompt="1"/>
          </p:nvPr>
        </p:nvSpPr>
        <p:spPr>
          <a:xfrm>
            <a:off x="3597986"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4" name="Straight Connector 53">
            <a:extLst>
              <a:ext uri="{FF2B5EF4-FFF2-40B4-BE49-F238E27FC236}">
                <a16:creationId xmlns:a16="http://schemas.microsoft.com/office/drawing/2014/main" id="{2F5A25DE-CAEE-42E8-8DDA-EE3267700F8C}"/>
              </a:ext>
              <a:ext uri="{C183D7F6-B498-43B3-948B-1728B52AA6E4}">
                <adec:decorative xmlns:adec="http://schemas.microsoft.com/office/drawing/2017/decorative" val="1"/>
              </a:ext>
            </a:extLst>
          </p:cNvPr>
          <p:cNvCxnSpPr>
            <a:cxnSpLocks/>
          </p:cNvCxnSpPr>
          <p:nvPr userDrawn="1"/>
        </p:nvCxnSpPr>
        <p:spPr>
          <a:xfrm>
            <a:off x="5897262" y="1191135"/>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5" name="Picture Placeholder 2">
            <a:extLst>
              <a:ext uri="{FF2B5EF4-FFF2-40B4-BE49-F238E27FC236}">
                <a16:creationId xmlns:a16="http://schemas.microsoft.com/office/drawing/2014/main" id="{5CB0A0C8-7286-440D-98B3-A10AE57EBDBE}"/>
              </a:ext>
            </a:extLst>
          </p:cNvPr>
          <p:cNvSpPr>
            <a:spLocks noGrp="1" noChangeAspect="1"/>
          </p:cNvSpPr>
          <p:nvPr>
            <p:ph type="pic" sz="quarter" idx="36" hasCustomPrompt="1"/>
          </p:nvPr>
        </p:nvSpPr>
        <p:spPr>
          <a:xfrm>
            <a:off x="6629907"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6" name="Text Placeholder 21">
            <a:extLst>
              <a:ext uri="{FF2B5EF4-FFF2-40B4-BE49-F238E27FC236}">
                <a16:creationId xmlns:a16="http://schemas.microsoft.com/office/drawing/2014/main" id="{AB2A756C-EDBA-47FB-895C-41FB8A2EA99E}"/>
              </a:ext>
            </a:extLst>
          </p:cNvPr>
          <p:cNvSpPr>
            <a:spLocks noGrp="1"/>
          </p:cNvSpPr>
          <p:nvPr>
            <p:ph type="body" sz="quarter" idx="37" hasCustomPrompt="1"/>
          </p:nvPr>
        </p:nvSpPr>
        <p:spPr>
          <a:xfrm>
            <a:off x="6486259" y="2987798"/>
            <a:ext cx="1707698" cy="242914"/>
          </a:xfrm>
          <a:prstGeom prst="rect">
            <a:avLst/>
          </a:prstGeom>
          <a:noFill/>
        </p:spPr>
        <p:txBody>
          <a:bodyPr lIns="0" tIns="0" rIns="0" bIns="0"/>
          <a:lstStyle>
            <a:lvl1pPr algn="l">
              <a:lnSpc>
                <a:spcPts val="1410"/>
              </a:lnSpc>
              <a:defRPr sz="1050" b="1"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7" name="Text Placeholder 21">
            <a:extLst>
              <a:ext uri="{FF2B5EF4-FFF2-40B4-BE49-F238E27FC236}">
                <a16:creationId xmlns:a16="http://schemas.microsoft.com/office/drawing/2014/main" id="{B06CB9CA-24AC-4A96-8E2D-4BC36DF528D3}"/>
              </a:ext>
            </a:extLst>
          </p:cNvPr>
          <p:cNvSpPr>
            <a:spLocks noGrp="1"/>
          </p:cNvSpPr>
          <p:nvPr>
            <p:ph type="body" sz="quarter" idx="38" hasCustomPrompt="1"/>
          </p:nvPr>
        </p:nvSpPr>
        <p:spPr>
          <a:xfrm>
            <a:off x="6486259"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32" name="Date Placeholder 2">
            <a:extLst>
              <a:ext uri="{FF2B5EF4-FFF2-40B4-BE49-F238E27FC236}">
                <a16:creationId xmlns:a16="http://schemas.microsoft.com/office/drawing/2014/main" id="{3CBECBD4-ABDA-8841-890C-835D88C9F532}"/>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33" name="Footer Placeholder 3">
            <a:extLst>
              <a:ext uri="{FF2B5EF4-FFF2-40B4-BE49-F238E27FC236}">
                <a16:creationId xmlns:a16="http://schemas.microsoft.com/office/drawing/2014/main" id="{E2BEFF80-EFDD-8744-9541-5EFD70D68EFC}"/>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34" name="Slide Number Placeholder 4">
            <a:extLst>
              <a:ext uri="{FF2B5EF4-FFF2-40B4-BE49-F238E27FC236}">
                <a16:creationId xmlns:a16="http://schemas.microsoft.com/office/drawing/2014/main" id="{AF96A26F-5B58-2945-89EA-710948DCA0E7}"/>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88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99DF-AF7F-49C3-8EB9-917DC91038AA}"/>
              </a:ext>
            </a:extLst>
          </p:cNvPr>
          <p:cNvSpPr>
            <a:spLocks noGrp="1"/>
          </p:cNvSpPr>
          <p:nvPr>
            <p:ph type="title" hasCustomPrompt="1"/>
          </p:nvPr>
        </p:nvSpPr>
        <p:spPr/>
        <p:txBody>
          <a:bodyPr/>
          <a:lstStyle/>
          <a:p>
            <a:r>
              <a:rPr lang="en-US" dirty="0"/>
              <a:t>Title</a:t>
            </a:r>
          </a:p>
        </p:txBody>
      </p:sp>
      <p:sp>
        <p:nvSpPr>
          <p:cNvPr id="22" name="Picture Placeholder 2">
            <a:extLst>
              <a:ext uri="{FF2B5EF4-FFF2-40B4-BE49-F238E27FC236}">
                <a16:creationId xmlns:a16="http://schemas.microsoft.com/office/drawing/2014/main" id="{22DF1160-B5D2-4CF6-A4AF-4DA9FC5AA849}"/>
              </a:ext>
            </a:extLst>
          </p:cNvPr>
          <p:cNvSpPr>
            <a:spLocks noGrp="1" noChangeAspect="1"/>
          </p:cNvSpPr>
          <p:nvPr>
            <p:ph type="pic" sz="quarter" idx="26" hasCustomPrompt="1"/>
          </p:nvPr>
        </p:nvSpPr>
        <p:spPr>
          <a:xfrm>
            <a:off x="826983"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DF80AD46-A073-4516-92F2-FB8032E4D656}"/>
              </a:ext>
            </a:extLst>
          </p:cNvPr>
          <p:cNvSpPr>
            <a:spLocks noGrp="1"/>
          </p:cNvSpPr>
          <p:nvPr>
            <p:ph type="body" sz="quarter" idx="25" hasCustomPrompt="1"/>
          </p:nvPr>
        </p:nvSpPr>
        <p:spPr>
          <a:xfrm>
            <a:off x="683335" y="2987798"/>
            <a:ext cx="1707698" cy="242914"/>
          </a:xfrm>
          <a:prstGeom prst="rect">
            <a:avLst/>
          </a:prstGeom>
          <a:noFill/>
        </p:spPr>
        <p:txBody>
          <a:bodyPr lIns="0" tIns="0" rIns="0" bIns="0"/>
          <a:lstStyle>
            <a:lvl1pPr algn="l">
              <a:lnSpc>
                <a:spcPts val="1410"/>
              </a:lnSpc>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19A668A0-F5A6-42DA-B4E0-03BCCDE593D7}"/>
              </a:ext>
            </a:extLst>
          </p:cNvPr>
          <p:cNvSpPr>
            <a:spLocks noGrp="1"/>
          </p:cNvSpPr>
          <p:nvPr>
            <p:ph type="body" sz="quarter" idx="24" hasCustomPrompt="1"/>
          </p:nvPr>
        </p:nvSpPr>
        <p:spPr>
          <a:xfrm>
            <a:off x="683335"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0" name="Straight Connector 29">
            <a:extLst>
              <a:ext uri="{FF2B5EF4-FFF2-40B4-BE49-F238E27FC236}">
                <a16:creationId xmlns:a16="http://schemas.microsoft.com/office/drawing/2014/main" id="{A4CF0907-FD24-4F9B-AAFB-E72F1CFCAC07}"/>
              </a:ext>
              <a:ext uri="{C183D7F6-B498-43B3-948B-1728B52AA6E4}">
                <adec:decorative xmlns:adec="http://schemas.microsoft.com/office/drawing/2017/decorative" val="1"/>
              </a:ext>
            </a:extLst>
          </p:cNvPr>
          <p:cNvCxnSpPr>
            <a:cxnSpLocks/>
          </p:cNvCxnSpPr>
          <p:nvPr userDrawn="1"/>
        </p:nvCxnSpPr>
        <p:spPr>
          <a:xfrm>
            <a:off x="3002692" y="1191135"/>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1" name="Picture Placeholder 2">
            <a:extLst>
              <a:ext uri="{FF2B5EF4-FFF2-40B4-BE49-F238E27FC236}">
                <a16:creationId xmlns:a16="http://schemas.microsoft.com/office/drawing/2014/main" id="{906C6988-4AAA-4BC6-8080-01BE121C21DB}"/>
              </a:ext>
            </a:extLst>
          </p:cNvPr>
          <p:cNvSpPr>
            <a:spLocks noGrp="1" noChangeAspect="1"/>
          </p:cNvSpPr>
          <p:nvPr>
            <p:ph type="pic" sz="quarter" idx="33" hasCustomPrompt="1"/>
          </p:nvPr>
        </p:nvSpPr>
        <p:spPr>
          <a:xfrm>
            <a:off x="3741634"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2" name="Text Placeholder 21">
            <a:extLst>
              <a:ext uri="{FF2B5EF4-FFF2-40B4-BE49-F238E27FC236}">
                <a16:creationId xmlns:a16="http://schemas.microsoft.com/office/drawing/2014/main" id="{48729E7A-9531-404B-B548-6BE30BA29FEB}"/>
              </a:ext>
            </a:extLst>
          </p:cNvPr>
          <p:cNvSpPr>
            <a:spLocks noGrp="1"/>
          </p:cNvSpPr>
          <p:nvPr>
            <p:ph type="body" sz="quarter" idx="34" hasCustomPrompt="1"/>
          </p:nvPr>
        </p:nvSpPr>
        <p:spPr>
          <a:xfrm>
            <a:off x="3597986" y="2987798"/>
            <a:ext cx="1707698" cy="242914"/>
          </a:xfrm>
          <a:prstGeom prst="rect">
            <a:avLst/>
          </a:prstGeom>
          <a:noFill/>
        </p:spPr>
        <p:txBody>
          <a:bodyPr lIns="0" tIns="0" rIns="0" bIns="0"/>
          <a:lstStyle>
            <a:lvl1pPr algn="l">
              <a:lnSpc>
                <a:spcPts val="1410"/>
              </a:lnSpc>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3" name="Text Placeholder 21">
            <a:extLst>
              <a:ext uri="{FF2B5EF4-FFF2-40B4-BE49-F238E27FC236}">
                <a16:creationId xmlns:a16="http://schemas.microsoft.com/office/drawing/2014/main" id="{9A89908D-ED8C-4AA4-A5F2-E196E9087AE7}"/>
              </a:ext>
            </a:extLst>
          </p:cNvPr>
          <p:cNvSpPr>
            <a:spLocks noGrp="1"/>
          </p:cNvSpPr>
          <p:nvPr>
            <p:ph type="body" sz="quarter" idx="35" hasCustomPrompt="1"/>
          </p:nvPr>
        </p:nvSpPr>
        <p:spPr>
          <a:xfrm>
            <a:off x="3597986"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4" name="Straight Connector 33">
            <a:extLst>
              <a:ext uri="{FF2B5EF4-FFF2-40B4-BE49-F238E27FC236}">
                <a16:creationId xmlns:a16="http://schemas.microsoft.com/office/drawing/2014/main" id="{33E07A8D-1A47-4290-8B3C-F34E72FB6B0A}"/>
              </a:ext>
              <a:ext uri="{C183D7F6-B498-43B3-948B-1728B52AA6E4}">
                <adec:decorative xmlns:adec="http://schemas.microsoft.com/office/drawing/2017/decorative" val="1"/>
              </a:ext>
            </a:extLst>
          </p:cNvPr>
          <p:cNvCxnSpPr>
            <a:cxnSpLocks/>
          </p:cNvCxnSpPr>
          <p:nvPr userDrawn="1"/>
        </p:nvCxnSpPr>
        <p:spPr>
          <a:xfrm>
            <a:off x="5897262" y="1191135"/>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5" name="Picture Placeholder 2">
            <a:extLst>
              <a:ext uri="{FF2B5EF4-FFF2-40B4-BE49-F238E27FC236}">
                <a16:creationId xmlns:a16="http://schemas.microsoft.com/office/drawing/2014/main" id="{DD15226E-5A08-4DAC-B128-5BF824EF0E85}"/>
              </a:ext>
            </a:extLst>
          </p:cNvPr>
          <p:cNvSpPr>
            <a:spLocks noGrp="1" noChangeAspect="1"/>
          </p:cNvSpPr>
          <p:nvPr>
            <p:ph type="pic" sz="quarter" idx="36" hasCustomPrompt="1"/>
          </p:nvPr>
        </p:nvSpPr>
        <p:spPr>
          <a:xfrm>
            <a:off x="6629907" y="1427892"/>
            <a:ext cx="1420403" cy="1273574"/>
          </a:xfrm>
          <a:noFill/>
        </p:spPr>
        <p:txBody>
          <a:bodyPr/>
          <a:lstStyle>
            <a:lvl1pPr>
              <a:defRPr sz="9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D895366-ECA5-45EA-A6F3-8651019342DC}"/>
              </a:ext>
            </a:extLst>
          </p:cNvPr>
          <p:cNvSpPr>
            <a:spLocks noGrp="1"/>
          </p:cNvSpPr>
          <p:nvPr>
            <p:ph type="body" sz="quarter" idx="37" hasCustomPrompt="1"/>
          </p:nvPr>
        </p:nvSpPr>
        <p:spPr>
          <a:xfrm>
            <a:off x="6486259" y="2987798"/>
            <a:ext cx="1707698" cy="242914"/>
          </a:xfrm>
          <a:prstGeom prst="rect">
            <a:avLst/>
          </a:prstGeom>
          <a:noFill/>
        </p:spPr>
        <p:txBody>
          <a:bodyPr lIns="0" tIns="0" rIns="0" bIns="0"/>
          <a:lstStyle>
            <a:lvl1pPr algn="l">
              <a:lnSpc>
                <a:spcPts val="1410"/>
              </a:lnSpc>
              <a:defRPr sz="105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2516EF13-E485-4633-8505-5D4AA6CCF4FD}"/>
              </a:ext>
            </a:extLst>
          </p:cNvPr>
          <p:cNvSpPr>
            <a:spLocks noGrp="1"/>
          </p:cNvSpPr>
          <p:nvPr>
            <p:ph type="body" sz="quarter" idx="38" hasCustomPrompt="1"/>
          </p:nvPr>
        </p:nvSpPr>
        <p:spPr>
          <a:xfrm>
            <a:off x="6486259" y="3283033"/>
            <a:ext cx="1707698" cy="933710"/>
          </a:xfrm>
          <a:prstGeom prst="rect">
            <a:avLst/>
          </a:prstGeom>
          <a:noFill/>
        </p:spPr>
        <p:txBody>
          <a:bodyPr lIns="0" tIns="0" rIns="0" bIns="0"/>
          <a:lstStyle>
            <a:lvl1pPr algn="l">
              <a:lnSpc>
                <a:spcPct val="100000"/>
              </a:lnSpc>
              <a:defRPr sz="9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5154854" y="4819203"/>
            <a:ext cx="2057400" cy="272625"/>
          </a:xfrm>
        </p:spPr>
        <p:txBody>
          <a:bodyPr/>
          <a:lstStyle/>
          <a:p>
            <a:r>
              <a:rPr lang="en-US"/>
              <a:t>[Date]</a:t>
            </a:r>
            <a:endParaRPr lang="en-US"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845820" y="4817984"/>
            <a:ext cx="4309034" cy="273844"/>
          </a:xfrm>
        </p:spPr>
        <p:txBody>
          <a:bodyPr/>
          <a:lstStyle/>
          <a:p>
            <a:r>
              <a:rPr lang="en-US" dirty="0"/>
              <a:t>Copyright © 2024, Oracle and/or its affiliates  |  Confidential: Internal/Restricted/Highly Restricted</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571500" y="4817745"/>
            <a:ext cx="274320" cy="274320"/>
          </a:xfrm>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24916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Subtitl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C64EA15-7D43-E3DC-1EBE-0F9B93913A45}"/>
              </a:ext>
            </a:extLst>
          </p:cNvPr>
          <p:cNvGrpSpPr/>
          <p:nvPr userDrawn="1"/>
        </p:nvGrpSpPr>
        <p:grpSpPr>
          <a:xfrm>
            <a:off x="5939672" y="-206993"/>
            <a:ext cx="3204328" cy="1408000"/>
            <a:chOff x="15838096" y="-551983"/>
            <a:chExt cx="8544318" cy="3754667"/>
          </a:xfrm>
        </p:grpSpPr>
        <p:pic>
          <p:nvPicPr>
            <p:cNvPr id="5" name="Picture 4">
              <a:extLst>
                <a:ext uri="{FF2B5EF4-FFF2-40B4-BE49-F238E27FC236}">
                  <a16:creationId xmlns:a16="http://schemas.microsoft.com/office/drawing/2014/main" id="{0C3AAB40-18C4-1999-D9C8-3BEB5D18C09C}"/>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rot="10800000" flipH="1">
              <a:off x="20586810" y="-4"/>
              <a:ext cx="3795604" cy="3202688"/>
            </a:xfrm>
            <a:prstGeom prst="rect">
              <a:avLst/>
            </a:prstGeom>
          </p:spPr>
        </p:pic>
        <p:pic>
          <p:nvPicPr>
            <p:cNvPr id="7" name="Picture 6">
              <a:extLst>
                <a:ext uri="{FF2B5EF4-FFF2-40B4-BE49-F238E27FC236}">
                  <a16:creationId xmlns:a16="http://schemas.microsoft.com/office/drawing/2014/main" id="{07C6CAEC-53E9-B712-C056-B70EA0AEC029}"/>
                </a:ext>
              </a:extLst>
            </p:cNvPr>
            <p:cNvPicPr>
              <a:picLocks noChangeAspect="1"/>
            </p:cNvPicPr>
            <p:nvPr userDrawn="1"/>
          </p:nvPicPr>
          <p:blipFill rotWithShape="1">
            <a:blip r:embed="rId4" cstate="screen">
              <a:extLst>
                <a:ext uri="{28A0092B-C50C-407E-A947-70E740481C1C}">
                  <a14:useLocalDpi xmlns:a14="http://schemas.microsoft.com/office/drawing/2010/main" val="0"/>
                </a:ext>
              </a:extLst>
            </a:blip>
            <a:srcRect l="-1084"/>
            <a:stretch/>
          </p:blipFill>
          <p:spPr>
            <a:xfrm rot="16200000">
              <a:off x="17284337" y="-1446244"/>
              <a:ext cx="1856232" cy="4748714"/>
            </a:xfrm>
            <a:prstGeom prst="rect">
              <a:avLst/>
            </a:prstGeom>
          </p:spPr>
        </p:pic>
        <p:pic>
          <p:nvPicPr>
            <p:cNvPr id="8" name="Picture 7" descr="A picture containing red, carmine, graphics&#10;&#10;Description automatically generated">
              <a:extLst>
                <a:ext uri="{FF2B5EF4-FFF2-40B4-BE49-F238E27FC236}">
                  <a16:creationId xmlns:a16="http://schemas.microsoft.com/office/drawing/2014/main" id="{CFBDAF90-66EB-AC0E-CB89-2EC49E429EEE}"/>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flipH="1">
              <a:off x="17948031" y="-551983"/>
              <a:ext cx="5979209" cy="1993070"/>
            </a:xfrm>
            <a:prstGeom prst="rect">
              <a:avLst/>
            </a:prstGeom>
          </p:spPr>
        </p:pic>
      </p:grpSp>
      <p:sp>
        <p:nvSpPr>
          <p:cNvPr id="2" name="Title 1">
            <a:extLst>
              <a:ext uri="{FF2B5EF4-FFF2-40B4-BE49-F238E27FC236}">
                <a16:creationId xmlns:a16="http://schemas.microsoft.com/office/drawing/2014/main" id="{95DF37B2-14CA-2611-09E5-30DA13221946}"/>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71402B59-70AF-DF8B-C71D-17910263546A}"/>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291697A2-6622-0A23-01B2-04905FA93819}"/>
              </a:ext>
            </a:extLst>
          </p:cNvPr>
          <p:cNvSpPr>
            <a:spLocks noGrp="1"/>
          </p:cNvSpPr>
          <p:nvPr>
            <p:ph type="sldNum" sz="quarter" idx="11"/>
          </p:nvPr>
        </p:nvSpPr>
        <p:spPr/>
        <p:txBody>
          <a:bodyPr/>
          <a:lstStyle/>
          <a:p>
            <a:fld id="{CFF4B978-1D82-7745-80C5-DBABA6B131D3}" type="slidenum">
              <a:rPr lang="en-US" smtClean="0"/>
              <a:pPr/>
              <a:t>‹#›</a:t>
            </a:fld>
            <a:endParaRPr lang="en-US"/>
          </a:p>
        </p:txBody>
      </p:sp>
      <p:sp>
        <p:nvSpPr>
          <p:cNvPr id="6" name="Text Placeholder 5">
            <a:extLst>
              <a:ext uri="{FF2B5EF4-FFF2-40B4-BE49-F238E27FC236}">
                <a16:creationId xmlns:a16="http://schemas.microsoft.com/office/drawing/2014/main" id="{791A4373-A572-F938-5129-34814947153D}"/>
              </a:ext>
            </a:extLst>
          </p:cNvPr>
          <p:cNvSpPr>
            <a:spLocks noGrp="1"/>
          </p:cNvSpPr>
          <p:nvPr>
            <p:ph type="body" sz="quarter" idx="12" hasCustomPrompt="1"/>
          </p:nvPr>
        </p:nvSpPr>
        <p:spPr>
          <a:xfrm>
            <a:off x="519742" y="1028700"/>
            <a:ext cx="6567320" cy="291465"/>
          </a:xfrm>
        </p:spPr>
        <p:txBody>
          <a:bodyPr anchor="t" anchorCtr="0">
            <a:normAutofit/>
          </a:bodyPr>
          <a:lstStyle>
            <a:lvl1pPr>
              <a:lnSpc>
                <a:spcPct val="100000"/>
              </a:lnSpc>
              <a:spcBef>
                <a:spcPts val="0"/>
              </a:spcBef>
              <a:defRPr sz="750" b="0" cap="none" spc="75" baseline="0">
                <a:latin typeface="Oracle Sans Semi Bold" panose="020B0603020204020204" pitchFamily="34" charset="0"/>
                <a:cs typeface="Oracle Sans Semi Bold" panose="020B0603020204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135440603"/>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4 Icons + Short Copy_Sa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F608-ABD7-4DB7-BA98-0A26948500E6}"/>
              </a:ext>
            </a:extLst>
          </p:cNvPr>
          <p:cNvSpPr>
            <a:spLocks noGrp="1"/>
          </p:cNvSpPr>
          <p:nvPr>
            <p:ph type="title" hasCustomPrompt="1"/>
          </p:nvPr>
        </p:nvSpPr>
        <p:spPr/>
        <p:txBody>
          <a:bodyPr/>
          <a:lstStyle/>
          <a:p>
            <a:r>
              <a:rPr lang="en-US" dirty="0"/>
              <a:t>Title</a:t>
            </a:r>
          </a:p>
        </p:txBody>
      </p:sp>
      <p:sp>
        <p:nvSpPr>
          <p:cNvPr id="28" name="Picture Placeholder 2">
            <a:extLst>
              <a:ext uri="{FF2B5EF4-FFF2-40B4-BE49-F238E27FC236}">
                <a16:creationId xmlns:a16="http://schemas.microsoft.com/office/drawing/2014/main" id="{6A00587F-510C-744D-8CE2-C94F7349AC39}"/>
              </a:ext>
            </a:extLst>
          </p:cNvPr>
          <p:cNvSpPr>
            <a:spLocks noGrp="1"/>
          </p:cNvSpPr>
          <p:nvPr>
            <p:ph type="pic" sz="quarter" idx="26" hasCustomPrompt="1"/>
          </p:nvPr>
        </p:nvSpPr>
        <p:spPr>
          <a:xfrm>
            <a:off x="1097726"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7" name="Text Placeholder 21">
            <a:extLst>
              <a:ext uri="{FF2B5EF4-FFF2-40B4-BE49-F238E27FC236}">
                <a16:creationId xmlns:a16="http://schemas.microsoft.com/office/drawing/2014/main" id="{FA16CA9C-ED56-5A4C-9F26-7D2EB66CA69E}"/>
              </a:ext>
            </a:extLst>
          </p:cNvPr>
          <p:cNvSpPr>
            <a:spLocks noGrp="1"/>
          </p:cNvSpPr>
          <p:nvPr>
            <p:ph type="body" sz="quarter" idx="25" hasCustomPrompt="1"/>
          </p:nvPr>
        </p:nvSpPr>
        <p:spPr>
          <a:xfrm>
            <a:off x="1034255" y="2819877"/>
            <a:ext cx="1274900" cy="167921"/>
          </a:xfrm>
          <a:prstGeom prst="rect">
            <a:avLst/>
          </a:prstGeom>
        </p:spPr>
        <p:txBody>
          <a:bodyPr lIns="0" tIns="0" rIns="0" bIns="0"/>
          <a:lstStyle>
            <a:lvl1pPr algn="l">
              <a:lnSpc>
                <a:spcPts val="1410"/>
              </a:lnSpc>
              <a:defRPr sz="9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6" name="Text Placeholder 21">
            <a:extLst>
              <a:ext uri="{FF2B5EF4-FFF2-40B4-BE49-F238E27FC236}">
                <a16:creationId xmlns:a16="http://schemas.microsoft.com/office/drawing/2014/main" id="{88B9FD16-E5E3-A049-A29F-5438307E145E}"/>
              </a:ext>
            </a:extLst>
          </p:cNvPr>
          <p:cNvSpPr>
            <a:spLocks noGrp="1"/>
          </p:cNvSpPr>
          <p:nvPr>
            <p:ph type="body" sz="quarter" idx="24" hasCustomPrompt="1"/>
          </p:nvPr>
        </p:nvSpPr>
        <p:spPr>
          <a:xfrm>
            <a:off x="1034255"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9" name="Straight Connector 28">
            <a:extLst>
              <a:ext uri="{FF2B5EF4-FFF2-40B4-BE49-F238E27FC236}">
                <a16:creationId xmlns:a16="http://schemas.microsoft.com/office/drawing/2014/main" id="{D69E3C70-4FE1-1D46-A5F9-BE7096233BC6}"/>
              </a:ext>
              <a:ext uri="{C183D7F6-B498-43B3-948B-1728B52AA6E4}">
                <adec:decorative xmlns:adec="http://schemas.microsoft.com/office/drawing/2017/decorative" val="1"/>
              </a:ext>
            </a:extLst>
          </p:cNvPr>
          <p:cNvCxnSpPr>
            <a:cxnSpLocks/>
          </p:cNvCxnSpPr>
          <p:nvPr userDrawn="1"/>
        </p:nvCxnSpPr>
        <p:spPr>
          <a:xfrm>
            <a:off x="260748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BD22DD86-A0C9-42EA-80BD-9B8CDAB8E9F4}"/>
              </a:ext>
            </a:extLst>
          </p:cNvPr>
          <p:cNvSpPr>
            <a:spLocks noGrp="1"/>
          </p:cNvSpPr>
          <p:nvPr>
            <p:ph type="pic" sz="quarter" idx="27" hasCustomPrompt="1"/>
          </p:nvPr>
        </p:nvSpPr>
        <p:spPr>
          <a:xfrm>
            <a:off x="2960520"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E5D93A6D-47F8-4854-A7A7-2673F12221B8}"/>
              </a:ext>
            </a:extLst>
          </p:cNvPr>
          <p:cNvSpPr>
            <a:spLocks noGrp="1"/>
          </p:cNvSpPr>
          <p:nvPr>
            <p:ph type="body" sz="quarter" idx="28" hasCustomPrompt="1"/>
          </p:nvPr>
        </p:nvSpPr>
        <p:spPr>
          <a:xfrm>
            <a:off x="2897049" y="2819877"/>
            <a:ext cx="1274900" cy="167921"/>
          </a:xfrm>
          <a:prstGeom prst="rect">
            <a:avLst/>
          </a:prstGeom>
        </p:spPr>
        <p:txBody>
          <a:bodyPr lIns="0" tIns="0" rIns="0" bIns="0"/>
          <a:lstStyle>
            <a:lvl1pPr algn="l">
              <a:lnSpc>
                <a:spcPts val="1410"/>
              </a:lnSpc>
              <a:defRPr sz="9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328ADFF8-9368-4377-869F-DDF1445AD16B}"/>
              </a:ext>
            </a:extLst>
          </p:cNvPr>
          <p:cNvSpPr>
            <a:spLocks noGrp="1"/>
          </p:cNvSpPr>
          <p:nvPr>
            <p:ph type="body" sz="quarter" idx="29" hasCustomPrompt="1"/>
          </p:nvPr>
        </p:nvSpPr>
        <p:spPr>
          <a:xfrm>
            <a:off x="2897049"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3" name="Straight Connector 32">
            <a:extLst>
              <a:ext uri="{FF2B5EF4-FFF2-40B4-BE49-F238E27FC236}">
                <a16:creationId xmlns:a16="http://schemas.microsoft.com/office/drawing/2014/main" id="{98DAC597-C38B-794D-8A01-416446A4D3CC}"/>
              </a:ext>
              <a:ext uri="{C183D7F6-B498-43B3-948B-1728B52AA6E4}">
                <adec:decorative xmlns:adec="http://schemas.microsoft.com/office/drawing/2017/decorative" val="1"/>
              </a:ext>
            </a:extLst>
          </p:cNvPr>
          <p:cNvCxnSpPr>
            <a:cxnSpLocks/>
          </p:cNvCxnSpPr>
          <p:nvPr userDrawn="1"/>
        </p:nvCxnSpPr>
        <p:spPr>
          <a:xfrm>
            <a:off x="45353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5" name="Picture Placeholder 2">
            <a:extLst>
              <a:ext uri="{FF2B5EF4-FFF2-40B4-BE49-F238E27FC236}">
                <a16:creationId xmlns:a16="http://schemas.microsoft.com/office/drawing/2014/main" id="{2E2F7A13-FC91-4E55-8FB8-90C3B5F5E6BB}"/>
              </a:ext>
            </a:extLst>
          </p:cNvPr>
          <p:cNvSpPr>
            <a:spLocks noGrp="1"/>
          </p:cNvSpPr>
          <p:nvPr>
            <p:ph type="pic" sz="quarter" idx="30" hasCustomPrompt="1"/>
          </p:nvPr>
        </p:nvSpPr>
        <p:spPr>
          <a:xfrm>
            <a:off x="4978371"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1B0A9521-6985-4581-8AFF-8FB9B4A4721B}"/>
              </a:ext>
            </a:extLst>
          </p:cNvPr>
          <p:cNvSpPr>
            <a:spLocks noGrp="1"/>
          </p:cNvSpPr>
          <p:nvPr>
            <p:ph type="body" sz="quarter" idx="31" hasCustomPrompt="1"/>
          </p:nvPr>
        </p:nvSpPr>
        <p:spPr>
          <a:xfrm>
            <a:off x="4914900" y="2819877"/>
            <a:ext cx="1274900" cy="167921"/>
          </a:xfrm>
          <a:prstGeom prst="rect">
            <a:avLst/>
          </a:prstGeom>
        </p:spPr>
        <p:txBody>
          <a:bodyPr lIns="0" tIns="0" rIns="0" bIns="0"/>
          <a:lstStyle>
            <a:lvl1pPr algn="l">
              <a:lnSpc>
                <a:spcPts val="1410"/>
              </a:lnSpc>
              <a:defRPr sz="9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B01F5F47-D398-41EC-BFBB-2A47F258F0B4}"/>
              </a:ext>
            </a:extLst>
          </p:cNvPr>
          <p:cNvSpPr>
            <a:spLocks noGrp="1"/>
          </p:cNvSpPr>
          <p:nvPr>
            <p:ph type="body" sz="quarter" idx="32" hasCustomPrompt="1"/>
          </p:nvPr>
        </p:nvSpPr>
        <p:spPr>
          <a:xfrm>
            <a:off x="4914900"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C89E8E33-9880-7F40-8DC7-25AFD98C1D03}"/>
              </a:ext>
              <a:ext uri="{C183D7F6-B498-43B3-948B-1728B52AA6E4}">
                <adec:decorative xmlns:adec="http://schemas.microsoft.com/office/drawing/2017/decorative" val="1"/>
              </a:ext>
            </a:extLst>
          </p:cNvPr>
          <p:cNvCxnSpPr>
            <a:cxnSpLocks/>
          </p:cNvCxnSpPr>
          <p:nvPr userDrawn="1"/>
        </p:nvCxnSpPr>
        <p:spPr>
          <a:xfrm>
            <a:off x="65165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01C6A969-BFB8-45D7-9B4C-DAE4B0BCDE05}"/>
              </a:ext>
            </a:extLst>
          </p:cNvPr>
          <p:cNvSpPr>
            <a:spLocks noGrp="1"/>
          </p:cNvSpPr>
          <p:nvPr>
            <p:ph type="pic" sz="quarter" idx="33" hasCustomPrompt="1"/>
          </p:nvPr>
        </p:nvSpPr>
        <p:spPr>
          <a:xfrm>
            <a:off x="6953403"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26426E70-7BE9-4A03-9DE9-81D904FD9EE8}"/>
              </a:ext>
            </a:extLst>
          </p:cNvPr>
          <p:cNvSpPr>
            <a:spLocks noGrp="1"/>
          </p:cNvSpPr>
          <p:nvPr>
            <p:ph type="body" sz="quarter" idx="34" hasCustomPrompt="1"/>
          </p:nvPr>
        </p:nvSpPr>
        <p:spPr>
          <a:xfrm>
            <a:off x="6889932" y="2819877"/>
            <a:ext cx="1274900" cy="167921"/>
          </a:xfrm>
          <a:prstGeom prst="rect">
            <a:avLst/>
          </a:prstGeom>
        </p:spPr>
        <p:txBody>
          <a:bodyPr lIns="0" tIns="0" rIns="0" bIns="0"/>
          <a:lstStyle>
            <a:lvl1pPr algn="l">
              <a:lnSpc>
                <a:spcPts val="1410"/>
              </a:lnSpc>
              <a:defRPr sz="9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5EEFABDA-946E-4827-91F8-4CAF3525B8CB}"/>
              </a:ext>
            </a:extLst>
          </p:cNvPr>
          <p:cNvSpPr>
            <a:spLocks noGrp="1"/>
          </p:cNvSpPr>
          <p:nvPr>
            <p:ph type="body" sz="quarter" idx="35" hasCustomPrompt="1"/>
          </p:nvPr>
        </p:nvSpPr>
        <p:spPr>
          <a:xfrm>
            <a:off x="6889932"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5154854" y="4819203"/>
            <a:ext cx="2057400" cy="272625"/>
          </a:xfrm>
        </p:spPr>
        <p:txBody>
          <a:bodyPr/>
          <a:lstStyle>
            <a:lvl1pPr>
              <a:defRPr>
                <a:solidFill>
                  <a:srgbClr val="8B8580"/>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845820" y="4817984"/>
            <a:ext cx="4309034" cy="273844"/>
          </a:xfrm>
        </p:spPr>
        <p:txBody>
          <a:bodyPr/>
          <a:lstStyle>
            <a:lvl1pPr>
              <a:defRPr>
                <a:solidFill>
                  <a:srgbClr val="8B8580"/>
                </a:solidFill>
              </a:defRPr>
            </a:lvl1pPr>
          </a:lstStyle>
          <a:p>
            <a:r>
              <a:rPr lang="en-US" dirty="0"/>
              <a:t>Copyright © 2024, Oracle and/or its affiliates  |  Confidential: Internal/Restricted/Highly Restricted</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571500" y="4817745"/>
            <a:ext cx="274320" cy="274320"/>
          </a:xfrm>
        </p:spPr>
        <p:txBody>
          <a:bodyPr/>
          <a:lstStyle>
            <a:lvl1pPr>
              <a:defRPr>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2976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296">
          <p15:clr>
            <a:srgbClr val="FBAE40"/>
          </p15:clr>
        </p15:guide>
        <p15:guide id="2" pos="3840">
          <p15:clr>
            <a:srgbClr val="FBAE40"/>
          </p15:clr>
        </p15:guide>
        <p15:guide id="3" pos="686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 Icons + Short Copy_Sand_Pill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DEF0E-4F72-4EF1-A71E-DECD3948F728}"/>
              </a:ext>
            </a:extLst>
          </p:cNvPr>
          <p:cNvSpPr>
            <a:spLocks noGrp="1"/>
          </p:cNvSpPr>
          <p:nvPr>
            <p:ph type="title" hasCustomPrompt="1"/>
          </p:nvPr>
        </p:nvSpPr>
        <p:spPr/>
        <p:txBody>
          <a:bodyPr/>
          <a:lstStyle/>
          <a:p>
            <a:r>
              <a:rPr lang="en-US" dirty="0"/>
              <a:t>Title</a:t>
            </a:r>
          </a:p>
        </p:txBody>
      </p:sp>
      <p:sp>
        <p:nvSpPr>
          <p:cNvPr id="3" name="Date Placeholder 2">
            <a:extLst>
              <a:ext uri="{FF2B5EF4-FFF2-40B4-BE49-F238E27FC236}">
                <a16:creationId xmlns:a16="http://schemas.microsoft.com/office/drawing/2014/main" id="{55BFD2CF-F5F8-4939-ABDC-FF0D51B30036}"/>
              </a:ext>
            </a:extLst>
          </p:cNvPr>
          <p:cNvSpPr>
            <a:spLocks noGrp="1"/>
          </p:cNvSpPr>
          <p:nvPr>
            <p:ph type="dt" sz="half" idx="5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D56D94F9-F635-4623-8E23-F4B12EA7A19D}"/>
              </a:ext>
            </a:extLst>
          </p:cNvPr>
          <p:cNvSpPr>
            <a:spLocks noGrp="1"/>
          </p:cNvSpPr>
          <p:nvPr>
            <p:ph type="ftr" sz="quarter" idx="51"/>
          </p:nvPr>
        </p:nvSpPr>
        <p:spPr/>
        <p:txBody>
          <a:bodyPr/>
          <a:lstStyle/>
          <a:p>
            <a:r>
              <a:rPr lang="en-US" dirty="0"/>
              <a:t>Copyright © 2024, Oracle and/or its affiliates  |  Confidential: Internal/Restricted/Highly Restricted</a:t>
            </a:r>
          </a:p>
        </p:txBody>
      </p:sp>
      <p:sp>
        <p:nvSpPr>
          <p:cNvPr id="5" name="Slide Number Placeholder 4">
            <a:extLst>
              <a:ext uri="{FF2B5EF4-FFF2-40B4-BE49-F238E27FC236}">
                <a16:creationId xmlns:a16="http://schemas.microsoft.com/office/drawing/2014/main" id="{7D75AA11-C9E1-4D0F-84B0-111A70382FCE}"/>
              </a:ext>
            </a:extLst>
          </p:cNvPr>
          <p:cNvSpPr>
            <a:spLocks noGrp="1"/>
          </p:cNvSpPr>
          <p:nvPr>
            <p:ph type="sldNum" sz="quarter" idx="52"/>
          </p:nvPr>
        </p:nvSpPr>
        <p:spPr/>
        <p:txBody>
          <a:bodyPr/>
          <a:lstStyle/>
          <a:p>
            <a:fld id="{345D60D9-5372-5F40-9443-0F9AE5BDC3C8}" type="slidenum">
              <a:rPr lang="en-US" smtClean="0"/>
              <a:pPr/>
              <a:t>‹#›</a:t>
            </a:fld>
            <a:endParaRPr lang="en-US" dirty="0"/>
          </a:p>
        </p:txBody>
      </p:sp>
      <p:sp>
        <p:nvSpPr>
          <p:cNvPr id="73" name="Picture Placeholder 2">
            <a:extLst>
              <a:ext uri="{FF2B5EF4-FFF2-40B4-BE49-F238E27FC236}">
                <a16:creationId xmlns:a16="http://schemas.microsoft.com/office/drawing/2014/main" id="{61AF99FB-F2C0-474B-991F-801E5DC10D79}"/>
              </a:ext>
            </a:extLst>
          </p:cNvPr>
          <p:cNvSpPr>
            <a:spLocks noGrp="1"/>
          </p:cNvSpPr>
          <p:nvPr>
            <p:ph type="pic" sz="quarter" idx="26" hasCustomPrompt="1"/>
          </p:nvPr>
        </p:nvSpPr>
        <p:spPr>
          <a:xfrm>
            <a:off x="1097726"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4" name="Text Placeholder 21">
            <a:extLst>
              <a:ext uri="{FF2B5EF4-FFF2-40B4-BE49-F238E27FC236}">
                <a16:creationId xmlns:a16="http://schemas.microsoft.com/office/drawing/2014/main" id="{BF1D2C29-80A9-43FD-ABE6-494CAC14E124}"/>
              </a:ext>
            </a:extLst>
          </p:cNvPr>
          <p:cNvSpPr>
            <a:spLocks noGrp="1"/>
          </p:cNvSpPr>
          <p:nvPr>
            <p:ph type="body" sz="quarter" idx="25" hasCustomPrompt="1"/>
          </p:nvPr>
        </p:nvSpPr>
        <p:spPr>
          <a:xfrm>
            <a:off x="1034255" y="2819877"/>
            <a:ext cx="1274900" cy="167921"/>
          </a:xfrm>
          <a:prstGeom prst="rect">
            <a:avLst/>
          </a:prstGeom>
        </p:spPr>
        <p:txBody>
          <a:bodyPr lIns="0" tIns="0" rIns="0" bIns="0"/>
          <a:lstStyle>
            <a:lvl1pPr algn="l">
              <a:lnSpc>
                <a:spcPts val="1410"/>
              </a:lnSpc>
              <a:defRPr sz="9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5" name="Text Placeholder 21">
            <a:extLst>
              <a:ext uri="{FF2B5EF4-FFF2-40B4-BE49-F238E27FC236}">
                <a16:creationId xmlns:a16="http://schemas.microsoft.com/office/drawing/2014/main" id="{B36F55CA-4118-44A7-9150-8046881DE4C6}"/>
              </a:ext>
            </a:extLst>
          </p:cNvPr>
          <p:cNvSpPr>
            <a:spLocks noGrp="1"/>
          </p:cNvSpPr>
          <p:nvPr>
            <p:ph type="body" sz="quarter" idx="24" hasCustomPrompt="1"/>
          </p:nvPr>
        </p:nvSpPr>
        <p:spPr>
          <a:xfrm>
            <a:off x="1034255"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76" name="Straight Connector 75">
            <a:extLst>
              <a:ext uri="{FF2B5EF4-FFF2-40B4-BE49-F238E27FC236}">
                <a16:creationId xmlns:a16="http://schemas.microsoft.com/office/drawing/2014/main" id="{9D9D2B1E-FF63-466C-8C02-A5FA1BFDD0D9}"/>
              </a:ext>
              <a:ext uri="{C183D7F6-B498-43B3-948B-1728B52AA6E4}">
                <adec:decorative xmlns:adec="http://schemas.microsoft.com/office/drawing/2017/decorative" val="1"/>
              </a:ext>
            </a:extLst>
          </p:cNvPr>
          <p:cNvCxnSpPr>
            <a:cxnSpLocks/>
          </p:cNvCxnSpPr>
          <p:nvPr userDrawn="1"/>
        </p:nvCxnSpPr>
        <p:spPr>
          <a:xfrm>
            <a:off x="260748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77" name="Picture Placeholder 2">
            <a:extLst>
              <a:ext uri="{FF2B5EF4-FFF2-40B4-BE49-F238E27FC236}">
                <a16:creationId xmlns:a16="http://schemas.microsoft.com/office/drawing/2014/main" id="{5A2B5265-5F10-40C1-8CFE-E6022C5F38BE}"/>
              </a:ext>
            </a:extLst>
          </p:cNvPr>
          <p:cNvSpPr>
            <a:spLocks noGrp="1"/>
          </p:cNvSpPr>
          <p:nvPr>
            <p:ph type="pic" sz="quarter" idx="27" hasCustomPrompt="1"/>
          </p:nvPr>
        </p:nvSpPr>
        <p:spPr>
          <a:xfrm>
            <a:off x="2960520"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78" name="Text Placeholder 21">
            <a:extLst>
              <a:ext uri="{FF2B5EF4-FFF2-40B4-BE49-F238E27FC236}">
                <a16:creationId xmlns:a16="http://schemas.microsoft.com/office/drawing/2014/main" id="{29351237-C133-431F-B07F-B067F10FC13F}"/>
              </a:ext>
            </a:extLst>
          </p:cNvPr>
          <p:cNvSpPr>
            <a:spLocks noGrp="1"/>
          </p:cNvSpPr>
          <p:nvPr>
            <p:ph type="body" sz="quarter" idx="28" hasCustomPrompt="1"/>
          </p:nvPr>
        </p:nvSpPr>
        <p:spPr>
          <a:xfrm>
            <a:off x="2897049" y="2819877"/>
            <a:ext cx="1274900" cy="167921"/>
          </a:xfrm>
          <a:prstGeom prst="rect">
            <a:avLst/>
          </a:prstGeom>
        </p:spPr>
        <p:txBody>
          <a:bodyPr lIns="0" tIns="0" rIns="0" bIns="0"/>
          <a:lstStyle>
            <a:lvl1pPr algn="l">
              <a:lnSpc>
                <a:spcPts val="1410"/>
              </a:lnSpc>
              <a:defRPr sz="9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9" name="Text Placeholder 21">
            <a:extLst>
              <a:ext uri="{FF2B5EF4-FFF2-40B4-BE49-F238E27FC236}">
                <a16:creationId xmlns:a16="http://schemas.microsoft.com/office/drawing/2014/main" id="{FB7131A0-4A10-437D-BCD1-7A47D4BCD9E9}"/>
              </a:ext>
            </a:extLst>
          </p:cNvPr>
          <p:cNvSpPr>
            <a:spLocks noGrp="1"/>
          </p:cNvSpPr>
          <p:nvPr>
            <p:ph type="body" sz="quarter" idx="29" hasCustomPrompt="1"/>
          </p:nvPr>
        </p:nvSpPr>
        <p:spPr>
          <a:xfrm>
            <a:off x="2897049"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0" name="Straight Connector 79">
            <a:extLst>
              <a:ext uri="{FF2B5EF4-FFF2-40B4-BE49-F238E27FC236}">
                <a16:creationId xmlns:a16="http://schemas.microsoft.com/office/drawing/2014/main" id="{F5FF32D8-D3B4-488E-B37F-961D9780696A}"/>
              </a:ext>
              <a:ext uri="{C183D7F6-B498-43B3-948B-1728B52AA6E4}">
                <adec:decorative xmlns:adec="http://schemas.microsoft.com/office/drawing/2017/decorative" val="1"/>
              </a:ext>
            </a:extLst>
          </p:cNvPr>
          <p:cNvCxnSpPr>
            <a:cxnSpLocks/>
          </p:cNvCxnSpPr>
          <p:nvPr userDrawn="1"/>
        </p:nvCxnSpPr>
        <p:spPr>
          <a:xfrm>
            <a:off x="45353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1" name="Picture Placeholder 2">
            <a:extLst>
              <a:ext uri="{FF2B5EF4-FFF2-40B4-BE49-F238E27FC236}">
                <a16:creationId xmlns:a16="http://schemas.microsoft.com/office/drawing/2014/main" id="{0EDAD860-D083-4FC1-8C88-4D8B2282654C}"/>
              </a:ext>
            </a:extLst>
          </p:cNvPr>
          <p:cNvSpPr>
            <a:spLocks noGrp="1"/>
          </p:cNvSpPr>
          <p:nvPr>
            <p:ph type="pic" sz="quarter" idx="30" hasCustomPrompt="1"/>
          </p:nvPr>
        </p:nvSpPr>
        <p:spPr>
          <a:xfrm>
            <a:off x="4978371"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2" name="Text Placeholder 21">
            <a:extLst>
              <a:ext uri="{FF2B5EF4-FFF2-40B4-BE49-F238E27FC236}">
                <a16:creationId xmlns:a16="http://schemas.microsoft.com/office/drawing/2014/main" id="{3646D1A9-4811-49FA-B129-C813510682A5}"/>
              </a:ext>
            </a:extLst>
          </p:cNvPr>
          <p:cNvSpPr>
            <a:spLocks noGrp="1"/>
          </p:cNvSpPr>
          <p:nvPr>
            <p:ph type="body" sz="quarter" idx="31" hasCustomPrompt="1"/>
          </p:nvPr>
        </p:nvSpPr>
        <p:spPr>
          <a:xfrm>
            <a:off x="4914900" y="2819877"/>
            <a:ext cx="1274900" cy="167921"/>
          </a:xfrm>
          <a:prstGeom prst="rect">
            <a:avLst/>
          </a:prstGeom>
        </p:spPr>
        <p:txBody>
          <a:bodyPr lIns="0" tIns="0" rIns="0" bIns="0"/>
          <a:lstStyle>
            <a:lvl1pPr algn="l">
              <a:lnSpc>
                <a:spcPts val="1410"/>
              </a:lnSpc>
              <a:defRPr sz="9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3" name="Text Placeholder 21">
            <a:extLst>
              <a:ext uri="{FF2B5EF4-FFF2-40B4-BE49-F238E27FC236}">
                <a16:creationId xmlns:a16="http://schemas.microsoft.com/office/drawing/2014/main" id="{C45495AC-9DF6-4907-AFFC-B7300A479E33}"/>
              </a:ext>
            </a:extLst>
          </p:cNvPr>
          <p:cNvSpPr>
            <a:spLocks noGrp="1"/>
          </p:cNvSpPr>
          <p:nvPr>
            <p:ph type="body" sz="quarter" idx="32" hasCustomPrompt="1"/>
          </p:nvPr>
        </p:nvSpPr>
        <p:spPr>
          <a:xfrm>
            <a:off x="4914900"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84" name="Straight Connector 83">
            <a:extLst>
              <a:ext uri="{FF2B5EF4-FFF2-40B4-BE49-F238E27FC236}">
                <a16:creationId xmlns:a16="http://schemas.microsoft.com/office/drawing/2014/main" id="{FE1A3154-139F-4EB7-A636-1F4B10BE8D10}"/>
              </a:ext>
              <a:ext uri="{C183D7F6-B498-43B3-948B-1728B52AA6E4}">
                <adec:decorative xmlns:adec="http://schemas.microsoft.com/office/drawing/2017/decorative" val="1"/>
              </a:ext>
            </a:extLst>
          </p:cNvPr>
          <p:cNvCxnSpPr>
            <a:cxnSpLocks/>
          </p:cNvCxnSpPr>
          <p:nvPr userDrawn="1"/>
        </p:nvCxnSpPr>
        <p:spPr>
          <a:xfrm>
            <a:off x="65165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5" name="Picture Placeholder 2">
            <a:extLst>
              <a:ext uri="{FF2B5EF4-FFF2-40B4-BE49-F238E27FC236}">
                <a16:creationId xmlns:a16="http://schemas.microsoft.com/office/drawing/2014/main" id="{39E527CB-AEE5-4BCE-9EB6-4F9D11EEC334}"/>
              </a:ext>
            </a:extLst>
          </p:cNvPr>
          <p:cNvSpPr>
            <a:spLocks noGrp="1"/>
          </p:cNvSpPr>
          <p:nvPr>
            <p:ph type="pic" sz="quarter" idx="33" hasCustomPrompt="1"/>
          </p:nvPr>
        </p:nvSpPr>
        <p:spPr>
          <a:xfrm>
            <a:off x="6953403"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86" name="Text Placeholder 21">
            <a:extLst>
              <a:ext uri="{FF2B5EF4-FFF2-40B4-BE49-F238E27FC236}">
                <a16:creationId xmlns:a16="http://schemas.microsoft.com/office/drawing/2014/main" id="{9E360BAD-A57A-4CC3-A94E-8F308A1AC1F5}"/>
              </a:ext>
            </a:extLst>
          </p:cNvPr>
          <p:cNvSpPr>
            <a:spLocks noGrp="1"/>
          </p:cNvSpPr>
          <p:nvPr>
            <p:ph type="body" sz="quarter" idx="34" hasCustomPrompt="1"/>
          </p:nvPr>
        </p:nvSpPr>
        <p:spPr>
          <a:xfrm>
            <a:off x="6889932" y="2819877"/>
            <a:ext cx="1274900" cy="167921"/>
          </a:xfrm>
          <a:prstGeom prst="rect">
            <a:avLst/>
          </a:prstGeom>
        </p:spPr>
        <p:txBody>
          <a:bodyPr lIns="0" tIns="0" rIns="0" bIns="0"/>
          <a:lstStyle>
            <a:lvl1pPr algn="l">
              <a:lnSpc>
                <a:spcPts val="1410"/>
              </a:lnSpc>
              <a:defRPr sz="900" b="1"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87" name="Text Placeholder 21">
            <a:extLst>
              <a:ext uri="{FF2B5EF4-FFF2-40B4-BE49-F238E27FC236}">
                <a16:creationId xmlns:a16="http://schemas.microsoft.com/office/drawing/2014/main" id="{763DC311-A1AF-44C1-9FEC-685D0ADA2E08}"/>
              </a:ext>
            </a:extLst>
          </p:cNvPr>
          <p:cNvSpPr>
            <a:spLocks noGrp="1"/>
          </p:cNvSpPr>
          <p:nvPr>
            <p:ph type="body" sz="quarter" idx="35" hasCustomPrompt="1"/>
          </p:nvPr>
        </p:nvSpPr>
        <p:spPr>
          <a:xfrm>
            <a:off x="6889932"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252929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Icons + Short Cop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163D83-9A47-4D5C-AABD-A29530E46C7F}"/>
              </a:ext>
            </a:extLst>
          </p:cNvPr>
          <p:cNvSpPr>
            <a:spLocks noGrp="1"/>
          </p:cNvSpPr>
          <p:nvPr>
            <p:ph type="title" hasCustomPrompt="1"/>
          </p:nvPr>
        </p:nvSpPr>
        <p:spPr/>
        <p:txBody>
          <a:bodyPr/>
          <a:lstStyle>
            <a:lvl1pPr>
              <a:defRPr/>
            </a:lvl1pPr>
          </a:lstStyle>
          <a:p>
            <a:r>
              <a:rPr lang="en-US" dirty="0"/>
              <a:t>Title</a:t>
            </a:r>
          </a:p>
        </p:txBody>
      </p:sp>
      <p:sp>
        <p:nvSpPr>
          <p:cNvPr id="34" name="Picture Placeholder 2">
            <a:extLst>
              <a:ext uri="{FF2B5EF4-FFF2-40B4-BE49-F238E27FC236}">
                <a16:creationId xmlns:a16="http://schemas.microsoft.com/office/drawing/2014/main" id="{535D9B07-5CCD-4633-9BBB-6B1CF6B02D11}"/>
              </a:ext>
            </a:extLst>
          </p:cNvPr>
          <p:cNvSpPr>
            <a:spLocks noGrp="1"/>
          </p:cNvSpPr>
          <p:nvPr>
            <p:ph type="pic" sz="quarter" idx="26" hasCustomPrompt="1"/>
          </p:nvPr>
        </p:nvSpPr>
        <p:spPr>
          <a:xfrm>
            <a:off x="1097726"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7A03D670-5D7D-40DB-B490-577D155B9947}"/>
              </a:ext>
            </a:extLst>
          </p:cNvPr>
          <p:cNvSpPr>
            <a:spLocks noGrp="1"/>
          </p:cNvSpPr>
          <p:nvPr>
            <p:ph type="body" sz="quarter" idx="25" hasCustomPrompt="1"/>
          </p:nvPr>
        </p:nvSpPr>
        <p:spPr>
          <a:xfrm>
            <a:off x="1034255" y="2819877"/>
            <a:ext cx="1274900" cy="167921"/>
          </a:xfrm>
          <a:prstGeom prst="rect">
            <a:avLst/>
          </a:prstGeom>
        </p:spPr>
        <p:txBody>
          <a:bodyPr lIns="0" tIns="0" rIns="0" bIns="0"/>
          <a:lstStyle>
            <a:lvl1pPr algn="l">
              <a:lnSpc>
                <a:spcPts val="1410"/>
              </a:lnSpc>
              <a:defRPr sz="9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02DEC9B3-0955-445A-B2B9-B974A1DC226A}"/>
              </a:ext>
            </a:extLst>
          </p:cNvPr>
          <p:cNvSpPr>
            <a:spLocks noGrp="1"/>
          </p:cNvSpPr>
          <p:nvPr>
            <p:ph type="body" sz="quarter" idx="24" hasCustomPrompt="1"/>
          </p:nvPr>
        </p:nvSpPr>
        <p:spPr>
          <a:xfrm>
            <a:off x="1034255"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F6DBD6DB-FFE3-47C0-9417-F70C84A1C142}"/>
              </a:ext>
              <a:ext uri="{C183D7F6-B498-43B3-948B-1728B52AA6E4}">
                <adec:decorative xmlns:adec="http://schemas.microsoft.com/office/drawing/2017/decorative" val="1"/>
              </a:ext>
            </a:extLst>
          </p:cNvPr>
          <p:cNvCxnSpPr>
            <a:cxnSpLocks/>
          </p:cNvCxnSpPr>
          <p:nvPr userDrawn="1"/>
        </p:nvCxnSpPr>
        <p:spPr>
          <a:xfrm>
            <a:off x="260748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82D6B20C-DAEF-4186-89F6-D085548450B1}"/>
              </a:ext>
            </a:extLst>
          </p:cNvPr>
          <p:cNvSpPr>
            <a:spLocks noGrp="1"/>
          </p:cNvSpPr>
          <p:nvPr>
            <p:ph type="pic" sz="quarter" idx="27" hasCustomPrompt="1"/>
          </p:nvPr>
        </p:nvSpPr>
        <p:spPr>
          <a:xfrm>
            <a:off x="2960520"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524EF0FE-21B3-42D1-9CAF-15133CF0F43F}"/>
              </a:ext>
            </a:extLst>
          </p:cNvPr>
          <p:cNvSpPr>
            <a:spLocks noGrp="1"/>
          </p:cNvSpPr>
          <p:nvPr>
            <p:ph type="body" sz="quarter" idx="28" hasCustomPrompt="1"/>
          </p:nvPr>
        </p:nvSpPr>
        <p:spPr>
          <a:xfrm>
            <a:off x="2897049" y="2819877"/>
            <a:ext cx="1274900" cy="167921"/>
          </a:xfrm>
          <a:prstGeom prst="rect">
            <a:avLst/>
          </a:prstGeom>
        </p:spPr>
        <p:txBody>
          <a:bodyPr lIns="0" tIns="0" rIns="0" bIns="0"/>
          <a:lstStyle>
            <a:lvl1pPr algn="l">
              <a:lnSpc>
                <a:spcPts val="1410"/>
              </a:lnSpc>
              <a:defRPr sz="9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50EA4853-E789-4BEF-B6AB-163B8B32C923}"/>
              </a:ext>
            </a:extLst>
          </p:cNvPr>
          <p:cNvSpPr>
            <a:spLocks noGrp="1"/>
          </p:cNvSpPr>
          <p:nvPr>
            <p:ph type="body" sz="quarter" idx="29" hasCustomPrompt="1"/>
          </p:nvPr>
        </p:nvSpPr>
        <p:spPr>
          <a:xfrm>
            <a:off x="2897049"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3243E5FA-8BE4-43EC-A2F8-1D1038FDA730}"/>
              </a:ext>
              <a:ext uri="{C183D7F6-B498-43B3-948B-1728B52AA6E4}">
                <adec:decorative xmlns:adec="http://schemas.microsoft.com/office/drawing/2017/decorative" val="1"/>
              </a:ext>
            </a:extLst>
          </p:cNvPr>
          <p:cNvCxnSpPr>
            <a:cxnSpLocks/>
          </p:cNvCxnSpPr>
          <p:nvPr userDrawn="1"/>
        </p:nvCxnSpPr>
        <p:spPr>
          <a:xfrm>
            <a:off x="45353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557EFEC-79EA-44FF-AFDC-5444DE97E270}"/>
              </a:ext>
            </a:extLst>
          </p:cNvPr>
          <p:cNvSpPr>
            <a:spLocks noGrp="1"/>
          </p:cNvSpPr>
          <p:nvPr>
            <p:ph type="pic" sz="quarter" idx="30" hasCustomPrompt="1"/>
          </p:nvPr>
        </p:nvSpPr>
        <p:spPr>
          <a:xfrm>
            <a:off x="4978371"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8367E6DF-3F1C-4F0D-B7D0-BA164F7CDA96}"/>
              </a:ext>
            </a:extLst>
          </p:cNvPr>
          <p:cNvSpPr>
            <a:spLocks noGrp="1"/>
          </p:cNvSpPr>
          <p:nvPr>
            <p:ph type="body" sz="quarter" idx="31" hasCustomPrompt="1"/>
          </p:nvPr>
        </p:nvSpPr>
        <p:spPr>
          <a:xfrm>
            <a:off x="4914900" y="2819877"/>
            <a:ext cx="1274900" cy="167921"/>
          </a:xfrm>
          <a:prstGeom prst="rect">
            <a:avLst/>
          </a:prstGeom>
        </p:spPr>
        <p:txBody>
          <a:bodyPr lIns="0" tIns="0" rIns="0" bIns="0"/>
          <a:lstStyle>
            <a:lvl1pPr algn="l">
              <a:lnSpc>
                <a:spcPts val="1410"/>
              </a:lnSpc>
              <a:defRPr sz="9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8FC7C17A-9CA4-4639-8B71-24734C208B55}"/>
              </a:ext>
            </a:extLst>
          </p:cNvPr>
          <p:cNvSpPr>
            <a:spLocks noGrp="1"/>
          </p:cNvSpPr>
          <p:nvPr>
            <p:ph type="body" sz="quarter" idx="32" hasCustomPrompt="1"/>
          </p:nvPr>
        </p:nvSpPr>
        <p:spPr>
          <a:xfrm>
            <a:off x="4914900"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0" name="Straight Connector 49">
            <a:extLst>
              <a:ext uri="{FF2B5EF4-FFF2-40B4-BE49-F238E27FC236}">
                <a16:creationId xmlns:a16="http://schemas.microsoft.com/office/drawing/2014/main" id="{325C2CBC-4262-49E9-96CC-7DDBE2EF3347}"/>
              </a:ext>
              <a:ext uri="{C183D7F6-B498-43B3-948B-1728B52AA6E4}">
                <adec:decorative xmlns:adec="http://schemas.microsoft.com/office/drawing/2017/decorative" val="1"/>
              </a:ext>
            </a:extLst>
          </p:cNvPr>
          <p:cNvCxnSpPr>
            <a:cxnSpLocks/>
          </p:cNvCxnSpPr>
          <p:nvPr userDrawn="1"/>
        </p:nvCxnSpPr>
        <p:spPr>
          <a:xfrm>
            <a:off x="65165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51" name="Picture Placeholder 2">
            <a:extLst>
              <a:ext uri="{FF2B5EF4-FFF2-40B4-BE49-F238E27FC236}">
                <a16:creationId xmlns:a16="http://schemas.microsoft.com/office/drawing/2014/main" id="{D26C9268-637F-4D13-98F4-EEA8B6D1066E}"/>
              </a:ext>
            </a:extLst>
          </p:cNvPr>
          <p:cNvSpPr>
            <a:spLocks noGrp="1"/>
          </p:cNvSpPr>
          <p:nvPr>
            <p:ph type="pic" sz="quarter" idx="33" hasCustomPrompt="1"/>
          </p:nvPr>
        </p:nvSpPr>
        <p:spPr>
          <a:xfrm>
            <a:off x="6953403"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2" name="Text Placeholder 21">
            <a:extLst>
              <a:ext uri="{FF2B5EF4-FFF2-40B4-BE49-F238E27FC236}">
                <a16:creationId xmlns:a16="http://schemas.microsoft.com/office/drawing/2014/main" id="{F123135A-7CEA-4BA6-80FE-CE3ABF301391}"/>
              </a:ext>
            </a:extLst>
          </p:cNvPr>
          <p:cNvSpPr>
            <a:spLocks noGrp="1"/>
          </p:cNvSpPr>
          <p:nvPr>
            <p:ph type="body" sz="quarter" idx="34" hasCustomPrompt="1"/>
          </p:nvPr>
        </p:nvSpPr>
        <p:spPr>
          <a:xfrm>
            <a:off x="6889932" y="2819877"/>
            <a:ext cx="1274900" cy="167921"/>
          </a:xfrm>
          <a:prstGeom prst="rect">
            <a:avLst/>
          </a:prstGeom>
        </p:spPr>
        <p:txBody>
          <a:bodyPr lIns="0" tIns="0" rIns="0" bIns="0"/>
          <a:lstStyle>
            <a:lvl1pPr algn="l">
              <a:lnSpc>
                <a:spcPts val="1410"/>
              </a:lnSpc>
              <a:defRPr sz="900" b="1"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53" name="Text Placeholder 21">
            <a:extLst>
              <a:ext uri="{FF2B5EF4-FFF2-40B4-BE49-F238E27FC236}">
                <a16:creationId xmlns:a16="http://schemas.microsoft.com/office/drawing/2014/main" id="{48A89F51-22DA-4805-B6AA-05968184F0D0}"/>
              </a:ext>
            </a:extLst>
          </p:cNvPr>
          <p:cNvSpPr>
            <a:spLocks noGrp="1"/>
          </p:cNvSpPr>
          <p:nvPr>
            <p:ph type="body" sz="quarter" idx="35" hasCustomPrompt="1"/>
          </p:nvPr>
        </p:nvSpPr>
        <p:spPr>
          <a:xfrm>
            <a:off x="6889932"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68654DE0-8623-4623-898F-E1783A8548F5}"/>
              </a:ext>
            </a:extLst>
          </p:cNvPr>
          <p:cNvSpPr>
            <a:spLocks noGrp="1"/>
          </p:cNvSpPr>
          <p:nvPr>
            <p:ph type="dt" sz="half" idx="5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983FCAD1-59C1-4629-8DAB-CAE3A2B8A8EA}"/>
              </a:ext>
            </a:extLst>
          </p:cNvPr>
          <p:cNvSpPr>
            <a:spLocks noGrp="1"/>
          </p:cNvSpPr>
          <p:nvPr>
            <p:ph type="ftr" sz="quarter" idx="51"/>
          </p:nvPr>
        </p:nvSpPr>
        <p:spPr/>
        <p:txBody>
          <a:bodyPr/>
          <a:lstStyle/>
          <a:p>
            <a:r>
              <a:rPr lang="en-US" dirty="0"/>
              <a:t>Copyright © 2024, Oracle and/or its affiliates  |  Confidential: Internal/Restricted/Highly Restricted</a:t>
            </a:r>
          </a:p>
        </p:txBody>
      </p:sp>
      <p:sp>
        <p:nvSpPr>
          <p:cNvPr id="10" name="Slide Number Placeholder 9">
            <a:extLst>
              <a:ext uri="{FF2B5EF4-FFF2-40B4-BE49-F238E27FC236}">
                <a16:creationId xmlns:a16="http://schemas.microsoft.com/office/drawing/2014/main" id="{EC995B8B-8AA5-4547-A08D-D93D428F27AB}"/>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58174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 Icons + Short Copy_Dark_Pilla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1CE1DA-7195-4605-89FA-5450EE716109}"/>
              </a:ext>
            </a:extLst>
          </p:cNvPr>
          <p:cNvSpPr>
            <a:spLocks noGrp="1"/>
          </p:cNvSpPr>
          <p:nvPr>
            <p:ph type="title" hasCustomPrompt="1"/>
          </p:nvPr>
        </p:nvSpPr>
        <p:spPr/>
        <p:txBody>
          <a:bodyPr/>
          <a:lstStyle>
            <a:lvl1pPr>
              <a:defRPr/>
            </a:lvl1pPr>
          </a:lstStyle>
          <a:p>
            <a:r>
              <a:rPr lang="en-US" dirty="0"/>
              <a:t>Title</a:t>
            </a:r>
          </a:p>
        </p:txBody>
      </p:sp>
      <p:sp>
        <p:nvSpPr>
          <p:cNvPr id="35" name="Picture Placeholder 2">
            <a:extLst>
              <a:ext uri="{FF2B5EF4-FFF2-40B4-BE49-F238E27FC236}">
                <a16:creationId xmlns:a16="http://schemas.microsoft.com/office/drawing/2014/main" id="{46CCE7F5-A09E-4DCD-9700-329F834F34A6}"/>
              </a:ext>
            </a:extLst>
          </p:cNvPr>
          <p:cNvSpPr>
            <a:spLocks noGrp="1"/>
          </p:cNvSpPr>
          <p:nvPr>
            <p:ph type="pic" sz="quarter" idx="26" hasCustomPrompt="1"/>
          </p:nvPr>
        </p:nvSpPr>
        <p:spPr>
          <a:xfrm>
            <a:off x="1097726"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6" name="Text Placeholder 21">
            <a:extLst>
              <a:ext uri="{FF2B5EF4-FFF2-40B4-BE49-F238E27FC236}">
                <a16:creationId xmlns:a16="http://schemas.microsoft.com/office/drawing/2014/main" id="{D9BB3EDA-A547-44C0-A7BE-0B67A3705535}"/>
              </a:ext>
            </a:extLst>
          </p:cNvPr>
          <p:cNvSpPr>
            <a:spLocks noGrp="1"/>
          </p:cNvSpPr>
          <p:nvPr>
            <p:ph type="body" sz="quarter" idx="25" hasCustomPrompt="1"/>
          </p:nvPr>
        </p:nvSpPr>
        <p:spPr>
          <a:xfrm>
            <a:off x="1034255" y="2819877"/>
            <a:ext cx="1274900" cy="167921"/>
          </a:xfrm>
          <a:prstGeom prst="rect">
            <a:avLst/>
          </a:prstGeom>
        </p:spPr>
        <p:txBody>
          <a:bodyPr lIns="0" tIns="0" rIns="0" bIns="0"/>
          <a:lstStyle>
            <a:lvl1pPr algn="l">
              <a:lnSpc>
                <a:spcPts val="1410"/>
              </a:lnSpc>
              <a:defRPr sz="9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7" name="Text Placeholder 21">
            <a:extLst>
              <a:ext uri="{FF2B5EF4-FFF2-40B4-BE49-F238E27FC236}">
                <a16:creationId xmlns:a16="http://schemas.microsoft.com/office/drawing/2014/main" id="{82897315-8CC7-4D52-B2FB-3F536CD46AB7}"/>
              </a:ext>
            </a:extLst>
          </p:cNvPr>
          <p:cNvSpPr>
            <a:spLocks noGrp="1"/>
          </p:cNvSpPr>
          <p:nvPr>
            <p:ph type="body" sz="quarter" idx="24" hasCustomPrompt="1"/>
          </p:nvPr>
        </p:nvSpPr>
        <p:spPr>
          <a:xfrm>
            <a:off x="1034255"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8" name="Straight Connector 37">
            <a:extLst>
              <a:ext uri="{FF2B5EF4-FFF2-40B4-BE49-F238E27FC236}">
                <a16:creationId xmlns:a16="http://schemas.microsoft.com/office/drawing/2014/main" id="{F6984BE9-3B60-4190-88C0-D83FEB316373}"/>
              </a:ext>
              <a:ext uri="{C183D7F6-B498-43B3-948B-1728B52AA6E4}">
                <adec:decorative xmlns:adec="http://schemas.microsoft.com/office/drawing/2017/decorative" val="1"/>
              </a:ext>
            </a:extLst>
          </p:cNvPr>
          <p:cNvCxnSpPr>
            <a:cxnSpLocks/>
          </p:cNvCxnSpPr>
          <p:nvPr userDrawn="1"/>
        </p:nvCxnSpPr>
        <p:spPr>
          <a:xfrm>
            <a:off x="260748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9" name="Picture Placeholder 2">
            <a:extLst>
              <a:ext uri="{FF2B5EF4-FFF2-40B4-BE49-F238E27FC236}">
                <a16:creationId xmlns:a16="http://schemas.microsoft.com/office/drawing/2014/main" id="{2D404F8A-5728-4FFA-90D0-2C0C0B21B249}"/>
              </a:ext>
            </a:extLst>
          </p:cNvPr>
          <p:cNvSpPr>
            <a:spLocks noGrp="1"/>
          </p:cNvSpPr>
          <p:nvPr>
            <p:ph type="pic" sz="quarter" idx="27" hasCustomPrompt="1"/>
          </p:nvPr>
        </p:nvSpPr>
        <p:spPr>
          <a:xfrm>
            <a:off x="2960520"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0" name="Text Placeholder 21">
            <a:extLst>
              <a:ext uri="{FF2B5EF4-FFF2-40B4-BE49-F238E27FC236}">
                <a16:creationId xmlns:a16="http://schemas.microsoft.com/office/drawing/2014/main" id="{9A5DE7EA-6E4E-46AF-BD5C-674D131CAFFE}"/>
              </a:ext>
            </a:extLst>
          </p:cNvPr>
          <p:cNvSpPr>
            <a:spLocks noGrp="1"/>
          </p:cNvSpPr>
          <p:nvPr>
            <p:ph type="body" sz="quarter" idx="28" hasCustomPrompt="1"/>
          </p:nvPr>
        </p:nvSpPr>
        <p:spPr>
          <a:xfrm>
            <a:off x="2897049" y="2819877"/>
            <a:ext cx="1274900" cy="167921"/>
          </a:xfrm>
          <a:prstGeom prst="rect">
            <a:avLst/>
          </a:prstGeom>
        </p:spPr>
        <p:txBody>
          <a:bodyPr lIns="0" tIns="0" rIns="0" bIns="0"/>
          <a:lstStyle>
            <a:lvl1pPr algn="l">
              <a:lnSpc>
                <a:spcPts val="1410"/>
              </a:lnSpc>
              <a:defRPr sz="9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1" name="Text Placeholder 21">
            <a:extLst>
              <a:ext uri="{FF2B5EF4-FFF2-40B4-BE49-F238E27FC236}">
                <a16:creationId xmlns:a16="http://schemas.microsoft.com/office/drawing/2014/main" id="{8975B778-9BA6-4B49-9EE6-E6A303C1DAC3}"/>
              </a:ext>
            </a:extLst>
          </p:cNvPr>
          <p:cNvSpPr>
            <a:spLocks noGrp="1"/>
          </p:cNvSpPr>
          <p:nvPr>
            <p:ph type="body" sz="quarter" idx="29" hasCustomPrompt="1"/>
          </p:nvPr>
        </p:nvSpPr>
        <p:spPr>
          <a:xfrm>
            <a:off x="2897049"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2" name="Straight Connector 41">
            <a:extLst>
              <a:ext uri="{FF2B5EF4-FFF2-40B4-BE49-F238E27FC236}">
                <a16:creationId xmlns:a16="http://schemas.microsoft.com/office/drawing/2014/main" id="{177F2562-E476-443F-80EF-B5936DB731E3}"/>
              </a:ext>
              <a:ext uri="{C183D7F6-B498-43B3-948B-1728B52AA6E4}">
                <adec:decorative xmlns:adec="http://schemas.microsoft.com/office/drawing/2017/decorative" val="1"/>
              </a:ext>
            </a:extLst>
          </p:cNvPr>
          <p:cNvCxnSpPr>
            <a:cxnSpLocks/>
          </p:cNvCxnSpPr>
          <p:nvPr userDrawn="1"/>
        </p:nvCxnSpPr>
        <p:spPr>
          <a:xfrm>
            <a:off x="45353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3" name="Picture Placeholder 2">
            <a:extLst>
              <a:ext uri="{FF2B5EF4-FFF2-40B4-BE49-F238E27FC236}">
                <a16:creationId xmlns:a16="http://schemas.microsoft.com/office/drawing/2014/main" id="{2810B0A0-AA79-4D46-A4B5-3612555DB820}"/>
              </a:ext>
            </a:extLst>
          </p:cNvPr>
          <p:cNvSpPr>
            <a:spLocks noGrp="1"/>
          </p:cNvSpPr>
          <p:nvPr>
            <p:ph type="pic" sz="quarter" idx="30" hasCustomPrompt="1"/>
          </p:nvPr>
        </p:nvSpPr>
        <p:spPr>
          <a:xfrm>
            <a:off x="4978371"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76436B20-D0FC-4275-A0F2-17AC7793CAAA}"/>
              </a:ext>
            </a:extLst>
          </p:cNvPr>
          <p:cNvSpPr>
            <a:spLocks noGrp="1"/>
          </p:cNvSpPr>
          <p:nvPr>
            <p:ph type="body" sz="quarter" idx="31" hasCustomPrompt="1"/>
          </p:nvPr>
        </p:nvSpPr>
        <p:spPr>
          <a:xfrm>
            <a:off x="4914900" y="2819877"/>
            <a:ext cx="1274900" cy="167921"/>
          </a:xfrm>
          <a:prstGeom prst="rect">
            <a:avLst/>
          </a:prstGeom>
        </p:spPr>
        <p:txBody>
          <a:bodyPr lIns="0" tIns="0" rIns="0" bIns="0"/>
          <a:lstStyle>
            <a:lvl1pPr algn="l">
              <a:lnSpc>
                <a:spcPts val="1410"/>
              </a:lnSpc>
              <a:defRPr sz="9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119F9781-9736-40F7-B970-B5CF0A367C10}"/>
              </a:ext>
            </a:extLst>
          </p:cNvPr>
          <p:cNvSpPr>
            <a:spLocks noGrp="1"/>
          </p:cNvSpPr>
          <p:nvPr>
            <p:ph type="body" sz="quarter" idx="32" hasCustomPrompt="1"/>
          </p:nvPr>
        </p:nvSpPr>
        <p:spPr>
          <a:xfrm>
            <a:off x="4914900"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6" name="Straight Connector 45">
            <a:extLst>
              <a:ext uri="{FF2B5EF4-FFF2-40B4-BE49-F238E27FC236}">
                <a16:creationId xmlns:a16="http://schemas.microsoft.com/office/drawing/2014/main" id="{F566D2BA-0792-4A88-BE88-09999418A0FC}"/>
              </a:ext>
              <a:ext uri="{C183D7F6-B498-43B3-948B-1728B52AA6E4}">
                <adec:decorative xmlns:adec="http://schemas.microsoft.com/office/drawing/2017/decorative" val="1"/>
              </a:ext>
            </a:extLst>
          </p:cNvPr>
          <p:cNvCxnSpPr>
            <a:cxnSpLocks/>
          </p:cNvCxnSpPr>
          <p:nvPr userDrawn="1"/>
        </p:nvCxnSpPr>
        <p:spPr>
          <a:xfrm>
            <a:off x="65165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7" name="Picture Placeholder 2">
            <a:extLst>
              <a:ext uri="{FF2B5EF4-FFF2-40B4-BE49-F238E27FC236}">
                <a16:creationId xmlns:a16="http://schemas.microsoft.com/office/drawing/2014/main" id="{4281C896-D582-4412-ACBE-5224EC94E5AC}"/>
              </a:ext>
            </a:extLst>
          </p:cNvPr>
          <p:cNvSpPr>
            <a:spLocks noGrp="1"/>
          </p:cNvSpPr>
          <p:nvPr>
            <p:ph type="pic" sz="quarter" idx="33" hasCustomPrompt="1"/>
          </p:nvPr>
        </p:nvSpPr>
        <p:spPr>
          <a:xfrm>
            <a:off x="6953403"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8" name="Text Placeholder 21">
            <a:extLst>
              <a:ext uri="{FF2B5EF4-FFF2-40B4-BE49-F238E27FC236}">
                <a16:creationId xmlns:a16="http://schemas.microsoft.com/office/drawing/2014/main" id="{A06B7915-6934-4778-9B06-0B63A21157AC}"/>
              </a:ext>
            </a:extLst>
          </p:cNvPr>
          <p:cNvSpPr>
            <a:spLocks noGrp="1"/>
          </p:cNvSpPr>
          <p:nvPr>
            <p:ph type="body" sz="quarter" idx="34" hasCustomPrompt="1"/>
          </p:nvPr>
        </p:nvSpPr>
        <p:spPr>
          <a:xfrm>
            <a:off x="6889932" y="2819877"/>
            <a:ext cx="1274900" cy="167921"/>
          </a:xfrm>
          <a:prstGeom prst="rect">
            <a:avLst/>
          </a:prstGeom>
        </p:spPr>
        <p:txBody>
          <a:bodyPr lIns="0" tIns="0" rIns="0" bIns="0"/>
          <a:lstStyle>
            <a:lvl1pPr algn="l">
              <a:lnSpc>
                <a:spcPts val="1410"/>
              </a:lnSpc>
              <a:defRPr sz="900" b="1" i="0">
                <a:solidFill>
                  <a:schemeClr val="accent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9" name="Text Placeholder 21">
            <a:extLst>
              <a:ext uri="{FF2B5EF4-FFF2-40B4-BE49-F238E27FC236}">
                <a16:creationId xmlns:a16="http://schemas.microsoft.com/office/drawing/2014/main" id="{47667F61-D8C0-4CFD-9F2C-77FF6AFFD197}"/>
              </a:ext>
            </a:extLst>
          </p:cNvPr>
          <p:cNvSpPr>
            <a:spLocks noGrp="1"/>
          </p:cNvSpPr>
          <p:nvPr>
            <p:ph type="body" sz="quarter" idx="35" hasCustomPrompt="1"/>
          </p:nvPr>
        </p:nvSpPr>
        <p:spPr>
          <a:xfrm>
            <a:off x="6889932"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 name="Date Placeholder 3">
            <a:extLst>
              <a:ext uri="{FF2B5EF4-FFF2-40B4-BE49-F238E27FC236}">
                <a16:creationId xmlns:a16="http://schemas.microsoft.com/office/drawing/2014/main" id="{1467208D-BE66-4851-B1B8-1416EEBED18B}"/>
              </a:ext>
            </a:extLst>
          </p:cNvPr>
          <p:cNvSpPr>
            <a:spLocks noGrp="1"/>
          </p:cNvSpPr>
          <p:nvPr>
            <p:ph type="dt" sz="half" idx="50"/>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80EEEE0-ADEE-4E28-A72C-7C5C7E5FD67E}"/>
              </a:ext>
            </a:extLst>
          </p:cNvPr>
          <p:cNvSpPr>
            <a:spLocks noGrp="1"/>
          </p:cNvSpPr>
          <p:nvPr>
            <p:ph type="ftr" sz="quarter" idx="51"/>
          </p:nvPr>
        </p:nvSpPr>
        <p:spPr/>
        <p:txBody>
          <a:bodyPr/>
          <a:lstStyle/>
          <a:p>
            <a:r>
              <a:rPr lang="en-US" dirty="0"/>
              <a:t>Copyright © 2024, Oracle and/or its affiliates  |  Confidential: Internal/Restricted/Highly Restricted</a:t>
            </a:r>
          </a:p>
        </p:txBody>
      </p:sp>
      <p:sp>
        <p:nvSpPr>
          <p:cNvPr id="6" name="Slide Number Placeholder 5">
            <a:extLst>
              <a:ext uri="{FF2B5EF4-FFF2-40B4-BE49-F238E27FC236}">
                <a16:creationId xmlns:a16="http://schemas.microsoft.com/office/drawing/2014/main" id="{57E5792B-99EA-437A-A8C5-020DA8864709}"/>
              </a:ext>
            </a:extLst>
          </p:cNvPr>
          <p:cNvSpPr>
            <a:spLocks noGrp="1"/>
          </p:cNvSpPr>
          <p:nvPr>
            <p:ph type="sldNum" sz="quarter" idx="5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9627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 Icons + Short Copy_Light_Pilla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2FD9B2-05BD-4CBA-B8F0-2B0BE19643C9}"/>
              </a:ext>
            </a:extLst>
          </p:cNvPr>
          <p:cNvSpPr>
            <a:spLocks noGrp="1"/>
          </p:cNvSpPr>
          <p:nvPr>
            <p:ph type="title" hasCustomPrompt="1"/>
          </p:nvPr>
        </p:nvSpPr>
        <p:spPr/>
        <p:txBody>
          <a:bodyPr/>
          <a:lstStyle>
            <a:lvl1pPr>
              <a:defRPr>
                <a:solidFill>
                  <a:schemeClr val="accent5"/>
                </a:solidFill>
              </a:defRPr>
            </a:lvl1pPr>
          </a:lstStyle>
          <a:p>
            <a:r>
              <a:rPr lang="en-US" dirty="0"/>
              <a:t>Title</a:t>
            </a:r>
          </a:p>
        </p:txBody>
      </p:sp>
      <p:sp>
        <p:nvSpPr>
          <p:cNvPr id="34" name="Picture Placeholder 2">
            <a:extLst>
              <a:ext uri="{FF2B5EF4-FFF2-40B4-BE49-F238E27FC236}">
                <a16:creationId xmlns:a16="http://schemas.microsoft.com/office/drawing/2014/main" id="{F45F4CD0-5724-4981-A422-CB279DE19601}"/>
              </a:ext>
            </a:extLst>
          </p:cNvPr>
          <p:cNvSpPr>
            <a:spLocks noGrp="1"/>
          </p:cNvSpPr>
          <p:nvPr>
            <p:ph type="pic" sz="quarter" idx="26" hasCustomPrompt="1"/>
          </p:nvPr>
        </p:nvSpPr>
        <p:spPr>
          <a:xfrm>
            <a:off x="1097726"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5" name="Text Placeholder 21">
            <a:extLst>
              <a:ext uri="{FF2B5EF4-FFF2-40B4-BE49-F238E27FC236}">
                <a16:creationId xmlns:a16="http://schemas.microsoft.com/office/drawing/2014/main" id="{6ED46CCD-C705-4471-910C-F444A7CDFC6D}"/>
              </a:ext>
            </a:extLst>
          </p:cNvPr>
          <p:cNvSpPr>
            <a:spLocks noGrp="1"/>
          </p:cNvSpPr>
          <p:nvPr>
            <p:ph type="body" sz="quarter" idx="25" hasCustomPrompt="1"/>
          </p:nvPr>
        </p:nvSpPr>
        <p:spPr>
          <a:xfrm>
            <a:off x="1034255" y="2819877"/>
            <a:ext cx="1274900" cy="167921"/>
          </a:xfrm>
          <a:prstGeom prst="rect">
            <a:avLst/>
          </a:prstGeom>
        </p:spPr>
        <p:txBody>
          <a:bodyPr lIns="0" tIns="0" rIns="0" bIns="0"/>
          <a:lstStyle>
            <a:lvl1pPr algn="l">
              <a:lnSpc>
                <a:spcPts val="1410"/>
              </a:lnSpc>
              <a:defRPr sz="9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6" name="Text Placeholder 21">
            <a:extLst>
              <a:ext uri="{FF2B5EF4-FFF2-40B4-BE49-F238E27FC236}">
                <a16:creationId xmlns:a16="http://schemas.microsoft.com/office/drawing/2014/main" id="{CB0B42C8-4207-407E-85AE-4908FA800580}"/>
              </a:ext>
            </a:extLst>
          </p:cNvPr>
          <p:cNvSpPr>
            <a:spLocks noGrp="1"/>
          </p:cNvSpPr>
          <p:nvPr>
            <p:ph type="body" sz="quarter" idx="24" hasCustomPrompt="1"/>
          </p:nvPr>
        </p:nvSpPr>
        <p:spPr>
          <a:xfrm>
            <a:off x="1034255"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7" name="Straight Connector 36">
            <a:extLst>
              <a:ext uri="{FF2B5EF4-FFF2-40B4-BE49-F238E27FC236}">
                <a16:creationId xmlns:a16="http://schemas.microsoft.com/office/drawing/2014/main" id="{46B63924-3083-4D11-8F14-22CEEA798EC2}"/>
              </a:ext>
              <a:ext uri="{C183D7F6-B498-43B3-948B-1728B52AA6E4}">
                <adec:decorative xmlns:adec="http://schemas.microsoft.com/office/drawing/2017/decorative" val="1"/>
              </a:ext>
            </a:extLst>
          </p:cNvPr>
          <p:cNvCxnSpPr>
            <a:cxnSpLocks/>
          </p:cNvCxnSpPr>
          <p:nvPr userDrawn="1"/>
        </p:nvCxnSpPr>
        <p:spPr>
          <a:xfrm>
            <a:off x="260748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8" name="Picture Placeholder 2">
            <a:extLst>
              <a:ext uri="{FF2B5EF4-FFF2-40B4-BE49-F238E27FC236}">
                <a16:creationId xmlns:a16="http://schemas.microsoft.com/office/drawing/2014/main" id="{5C08C6F0-38E2-457F-ADFA-B55A98B8DFC7}"/>
              </a:ext>
            </a:extLst>
          </p:cNvPr>
          <p:cNvSpPr>
            <a:spLocks noGrp="1"/>
          </p:cNvSpPr>
          <p:nvPr>
            <p:ph type="pic" sz="quarter" idx="27" hasCustomPrompt="1"/>
          </p:nvPr>
        </p:nvSpPr>
        <p:spPr>
          <a:xfrm>
            <a:off x="2960520"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9" name="Text Placeholder 21">
            <a:extLst>
              <a:ext uri="{FF2B5EF4-FFF2-40B4-BE49-F238E27FC236}">
                <a16:creationId xmlns:a16="http://schemas.microsoft.com/office/drawing/2014/main" id="{02F13362-23E4-4082-B645-772360466732}"/>
              </a:ext>
            </a:extLst>
          </p:cNvPr>
          <p:cNvSpPr>
            <a:spLocks noGrp="1"/>
          </p:cNvSpPr>
          <p:nvPr>
            <p:ph type="body" sz="quarter" idx="28" hasCustomPrompt="1"/>
          </p:nvPr>
        </p:nvSpPr>
        <p:spPr>
          <a:xfrm>
            <a:off x="2897049" y="2819877"/>
            <a:ext cx="1274900" cy="167921"/>
          </a:xfrm>
          <a:prstGeom prst="rect">
            <a:avLst/>
          </a:prstGeom>
        </p:spPr>
        <p:txBody>
          <a:bodyPr lIns="0" tIns="0" rIns="0" bIns="0"/>
          <a:lstStyle>
            <a:lvl1pPr algn="l">
              <a:lnSpc>
                <a:spcPts val="1410"/>
              </a:lnSpc>
              <a:defRPr sz="9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0" name="Text Placeholder 21">
            <a:extLst>
              <a:ext uri="{FF2B5EF4-FFF2-40B4-BE49-F238E27FC236}">
                <a16:creationId xmlns:a16="http://schemas.microsoft.com/office/drawing/2014/main" id="{FD93A8C1-6393-45F5-9CF8-774C255D2001}"/>
              </a:ext>
            </a:extLst>
          </p:cNvPr>
          <p:cNvSpPr>
            <a:spLocks noGrp="1"/>
          </p:cNvSpPr>
          <p:nvPr>
            <p:ph type="body" sz="quarter" idx="29" hasCustomPrompt="1"/>
          </p:nvPr>
        </p:nvSpPr>
        <p:spPr>
          <a:xfrm>
            <a:off x="2897049"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1" name="Straight Connector 40">
            <a:extLst>
              <a:ext uri="{FF2B5EF4-FFF2-40B4-BE49-F238E27FC236}">
                <a16:creationId xmlns:a16="http://schemas.microsoft.com/office/drawing/2014/main" id="{DB3961A5-9BEE-4CF4-9770-513126FC560D}"/>
              </a:ext>
              <a:ext uri="{C183D7F6-B498-43B3-948B-1728B52AA6E4}">
                <adec:decorative xmlns:adec="http://schemas.microsoft.com/office/drawing/2017/decorative" val="1"/>
              </a:ext>
            </a:extLst>
          </p:cNvPr>
          <p:cNvCxnSpPr>
            <a:cxnSpLocks/>
          </p:cNvCxnSpPr>
          <p:nvPr userDrawn="1"/>
        </p:nvCxnSpPr>
        <p:spPr>
          <a:xfrm>
            <a:off x="45353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F58C0118-D17E-4834-B8D8-AA2C8A7EBFB8}"/>
              </a:ext>
            </a:extLst>
          </p:cNvPr>
          <p:cNvSpPr>
            <a:spLocks noGrp="1"/>
          </p:cNvSpPr>
          <p:nvPr>
            <p:ph type="pic" sz="quarter" idx="30" hasCustomPrompt="1"/>
          </p:nvPr>
        </p:nvSpPr>
        <p:spPr>
          <a:xfrm>
            <a:off x="4978371"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3" name="Text Placeholder 21">
            <a:extLst>
              <a:ext uri="{FF2B5EF4-FFF2-40B4-BE49-F238E27FC236}">
                <a16:creationId xmlns:a16="http://schemas.microsoft.com/office/drawing/2014/main" id="{7179FF0C-078A-4694-9296-44215998083C}"/>
              </a:ext>
            </a:extLst>
          </p:cNvPr>
          <p:cNvSpPr>
            <a:spLocks noGrp="1"/>
          </p:cNvSpPr>
          <p:nvPr>
            <p:ph type="body" sz="quarter" idx="31" hasCustomPrompt="1"/>
          </p:nvPr>
        </p:nvSpPr>
        <p:spPr>
          <a:xfrm>
            <a:off x="4914900" y="2819877"/>
            <a:ext cx="1274900" cy="167921"/>
          </a:xfrm>
          <a:prstGeom prst="rect">
            <a:avLst/>
          </a:prstGeom>
        </p:spPr>
        <p:txBody>
          <a:bodyPr lIns="0" tIns="0" rIns="0" bIns="0"/>
          <a:lstStyle>
            <a:lvl1pPr algn="l">
              <a:lnSpc>
                <a:spcPts val="1410"/>
              </a:lnSpc>
              <a:defRPr sz="9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4" name="Text Placeholder 21">
            <a:extLst>
              <a:ext uri="{FF2B5EF4-FFF2-40B4-BE49-F238E27FC236}">
                <a16:creationId xmlns:a16="http://schemas.microsoft.com/office/drawing/2014/main" id="{3D53C13B-4A76-4F5B-BD44-90087E9D9649}"/>
              </a:ext>
            </a:extLst>
          </p:cNvPr>
          <p:cNvSpPr>
            <a:spLocks noGrp="1"/>
          </p:cNvSpPr>
          <p:nvPr>
            <p:ph type="body" sz="quarter" idx="32" hasCustomPrompt="1"/>
          </p:nvPr>
        </p:nvSpPr>
        <p:spPr>
          <a:xfrm>
            <a:off x="4914900"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45" name="Straight Connector 44">
            <a:extLst>
              <a:ext uri="{FF2B5EF4-FFF2-40B4-BE49-F238E27FC236}">
                <a16:creationId xmlns:a16="http://schemas.microsoft.com/office/drawing/2014/main" id="{274108FC-93FA-4BB6-B525-91BAF04FA16B}"/>
              </a:ext>
              <a:ext uri="{C183D7F6-B498-43B3-948B-1728B52AA6E4}">
                <adec:decorative xmlns:adec="http://schemas.microsoft.com/office/drawing/2017/decorative" val="1"/>
              </a:ext>
            </a:extLst>
          </p:cNvPr>
          <p:cNvCxnSpPr>
            <a:cxnSpLocks/>
          </p:cNvCxnSpPr>
          <p:nvPr userDrawn="1"/>
        </p:nvCxnSpPr>
        <p:spPr>
          <a:xfrm>
            <a:off x="6516546" y="1184552"/>
            <a:ext cx="0" cy="3283816"/>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46" name="Picture Placeholder 2">
            <a:extLst>
              <a:ext uri="{FF2B5EF4-FFF2-40B4-BE49-F238E27FC236}">
                <a16:creationId xmlns:a16="http://schemas.microsoft.com/office/drawing/2014/main" id="{B27688B4-A72D-4660-A778-D70637E1C093}"/>
              </a:ext>
            </a:extLst>
          </p:cNvPr>
          <p:cNvSpPr>
            <a:spLocks noGrp="1"/>
          </p:cNvSpPr>
          <p:nvPr>
            <p:ph type="pic" sz="quarter" idx="33" hasCustomPrompt="1"/>
          </p:nvPr>
        </p:nvSpPr>
        <p:spPr>
          <a:xfrm>
            <a:off x="6953403" y="1564152"/>
            <a:ext cx="1147729" cy="1029086"/>
          </a:xfrm>
        </p:spPr>
        <p:txBody>
          <a:bodyPr/>
          <a:lstStyle>
            <a:lvl1pPr>
              <a:defRPr sz="900" b="0" i="0">
                <a:solidFill>
                  <a:schemeClr val="tx2"/>
                </a:solidFill>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7" name="Text Placeholder 21">
            <a:extLst>
              <a:ext uri="{FF2B5EF4-FFF2-40B4-BE49-F238E27FC236}">
                <a16:creationId xmlns:a16="http://schemas.microsoft.com/office/drawing/2014/main" id="{A8E22047-090D-4B48-9450-E821B33A95F1}"/>
              </a:ext>
            </a:extLst>
          </p:cNvPr>
          <p:cNvSpPr>
            <a:spLocks noGrp="1"/>
          </p:cNvSpPr>
          <p:nvPr>
            <p:ph type="body" sz="quarter" idx="34" hasCustomPrompt="1"/>
          </p:nvPr>
        </p:nvSpPr>
        <p:spPr>
          <a:xfrm>
            <a:off x="6889932" y="2819877"/>
            <a:ext cx="1274900" cy="167921"/>
          </a:xfrm>
          <a:prstGeom prst="rect">
            <a:avLst/>
          </a:prstGeom>
        </p:spPr>
        <p:txBody>
          <a:bodyPr lIns="0" tIns="0" rIns="0" bIns="0"/>
          <a:lstStyle>
            <a:lvl1pPr algn="l">
              <a:lnSpc>
                <a:spcPts val="1410"/>
              </a:lnSpc>
              <a:defRPr sz="900" b="1" i="0">
                <a:solidFill>
                  <a:srgbClr val="47423E"/>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8" name="Text Placeholder 21">
            <a:extLst>
              <a:ext uri="{FF2B5EF4-FFF2-40B4-BE49-F238E27FC236}">
                <a16:creationId xmlns:a16="http://schemas.microsoft.com/office/drawing/2014/main" id="{C472A388-0A4A-4881-B475-D63615C8697C}"/>
              </a:ext>
            </a:extLst>
          </p:cNvPr>
          <p:cNvSpPr>
            <a:spLocks noGrp="1"/>
          </p:cNvSpPr>
          <p:nvPr>
            <p:ph type="body" sz="quarter" idx="35" hasCustomPrompt="1"/>
          </p:nvPr>
        </p:nvSpPr>
        <p:spPr>
          <a:xfrm>
            <a:off x="6889932" y="3061061"/>
            <a:ext cx="1274902" cy="847718"/>
          </a:xfrm>
          <a:prstGeom prst="rect">
            <a:avLst/>
          </a:prstGeom>
        </p:spPr>
        <p:txBody>
          <a:bodyPr lIns="0" tIns="0" rIns="0" bIns="0"/>
          <a:lstStyle>
            <a:lvl1pPr algn="l">
              <a:lnSpc>
                <a:spcPct val="100000"/>
              </a:lnSpc>
              <a:defRPr sz="788"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8" name="Date Placeholder 2">
            <a:extLst>
              <a:ext uri="{FF2B5EF4-FFF2-40B4-BE49-F238E27FC236}">
                <a16:creationId xmlns:a16="http://schemas.microsoft.com/office/drawing/2014/main" id="{908721A4-D25C-1848-BEA9-1E815523E2E1}"/>
              </a:ext>
            </a:extLst>
          </p:cNvPr>
          <p:cNvSpPr>
            <a:spLocks noGrp="1"/>
          </p:cNvSpPr>
          <p:nvPr>
            <p:ph type="dt" sz="half" idx="10"/>
          </p:nvPr>
        </p:nvSpPr>
        <p:spPr>
          <a:xfrm>
            <a:off x="5154854" y="4819203"/>
            <a:ext cx="2057400" cy="272625"/>
          </a:xfrm>
        </p:spPr>
        <p:txBody>
          <a:bodyPr/>
          <a:lstStyle>
            <a:lvl1pPr>
              <a:defRPr>
                <a:solidFill>
                  <a:srgbClr val="67605B"/>
                </a:solidFill>
              </a:defRPr>
            </a:lvl1pPr>
          </a:lstStyle>
          <a:p>
            <a:r>
              <a:rPr lang="en-US"/>
              <a:t>[Date]</a:t>
            </a:r>
            <a:endParaRPr lang="en-IN" dirty="0"/>
          </a:p>
        </p:txBody>
      </p:sp>
      <p:sp>
        <p:nvSpPr>
          <p:cNvPr id="19" name="Footer Placeholder 3">
            <a:extLst>
              <a:ext uri="{FF2B5EF4-FFF2-40B4-BE49-F238E27FC236}">
                <a16:creationId xmlns:a16="http://schemas.microsoft.com/office/drawing/2014/main" id="{E7652BBE-A662-264E-81DE-EA24CC8CFC68}"/>
              </a:ext>
            </a:extLst>
          </p:cNvPr>
          <p:cNvSpPr>
            <a:spLocks noGrp="1"/>
          </p:cNvSpPr>
          <p:nvPr>
            <p:ph type="ftr" sz="quarter" idx="11"/>
          </p:nvPr>
        </p:nvSpPr>
        <p:spPr>
          <a:xfrm>
            <a:off x="845820" y="4817984"/>
            <a:ext cx="4309034" cy="273844"/>
          </a:xfrm>
        </p:spPr>
        <p:txBody>
          <a:bodyPr/>
          <a:lstStyle>
            <a:lvl1pPr>
              <a:defRPr>
                <a:solidFill>
                  <a:srgbClr val="67605B"/>
                </a:solidFill>
              </a:defRPr>
            </a:lvl1pPr>
          </a:lstStyle>
          <a:p>
            <a:r>
              <a:rPr lang="en-US" dirty="0"/>
              <a:t>Copyright © 2024, Oracle and/or its affiliates  |  Confidential: Internal/Restricted/Highly Restricted</a:t>
            </a:r>
          </a:p>
        </p:txBody>
      </p:sp>
      <p:sp>
        <p:nvSpPr>
          <p:cNvPr id="21" name="Slide Number Placeholder 4">
            <a:extLst>
              <a:ext uri="{FF2B5EF4-FFF2-40B4-BE49-F238E27FC236}">
                <a16:creationId xmlns:a16="http://schemas.microsoft.com/office/drawing/2014/main" id="{72894C65-14B1-D644-9EF0-B5F6F2833CC1}"/>
              </a:ext>
            </a:extLst>
          </p:cNvPr>
          <p:cNvSpPr>
            <a:spLocks noGrp="1"/>
          </p:cNvSpPr>
          <p:nvPr>
            <p:ph type="sldNum" sz="quarter" idx="12"/>
          </p:nvPr>
        </p:nvSpPr>
        <p:spPr>
          <a:xfrm>
            <a:off x="571500" y="4817745"/>
            <a:ext cx="274320" cy="274320"/>
          </a:xfrm>
        </p:spPr>
        <p:txBody>
          <a:bodyPr/>
          <a:lstStyle>
            <a:lvl1pPr>
              <a:defRPr>
                <a:solidFill>
                  <a:srgbClr val="67605B"/>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6738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5A1016F-E7B7-449C-AD9E-CEF18DDA3824}"/>
              </a:ext>
            </a:extLst>
          </p:cNvPr>
          <p:cNvSpPr>
            <a:spLocks noGrp="1"/>
          </p:cNvSpPr>
          <p:nvPr>
            <p:ph type="dt" sz="half" idx="10"/>
          </p:nvPr>
        </p:nvSpPr>
        <p:spPr/>
        <p:txBody>
          <a:bodyPr/>
          <a:lstStyle/>
          <a:p>
            <a:r>
              <a:rPr lang="en-US"/>
              <a:t>[Date]</a:t>
            </a:r>
            <a:endParaRPr lang="en-US" dirty="0"/>
          </a:p>
        </p:txBody>
      </p:sp>
      <p:sp>
        <p:nvSpPr>
          <p:cNvPr id="4" name="Footer Placeholder 3">
            <a:extLst>
              <a:ext uri="{FF2B5EF4-FFF2-40B4-BE49-F238E27FC236}">
                <a16:creationId xmlns:a16="http://schemas.microsoft.com/office/drawing/2014/main" id="{99BDEF22-022B-4EA4-BEDA-A1AF512DE7C8}"/>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5" name="Slide Number Placeholder 4">
            <a:extLst>
              <a:ext uri="{FF2B5EF4-FFF2-40B4-BE49-F238E27FC236}">
                <a16:creationId xmlns:a16="http://schemas.microsoft.com/office/drawing/2014/main" id="{5B810E76-54B3-46E9-8B47-88272FCF9D2F}"/>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6980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p>
            <a:r>
              <a:rPr lang="en-US"/>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57175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576656" y="136802"/>
            <a:ext cx="8003286" cy="61722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48337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576656" y="136802"/>
            <a:ext cx="8003286" cy="617220"/>
          </a:xfrm>
        </p:spPr>
        <p:txBody>
          <a:bodyPr/>
          <a:lstStyle>
            <a:lvl1pPr>
              <a:defRPr>
                <a:solidFill>
                  <a:schemeClr val="tx1"/>
                </a:solidFill>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p>
            <a:r>
              <a:rPr lang="en-US"/>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5677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p>
            <a:r>
              <a:rPr lang="en-US" dirty="0"/>
              <a:t>Copyright © 2024, Oracle and/or its affiliates  |  Confidential: Internal/Restricted/Highly Restricted</a:t>
            </a:r>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274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Subtitle+Content">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37B2-14CA-2611-09E5-30DA13221946}"/>
              </a:ext>
            </a:extLst>
          </p:cNvPr>
          <p:cNvSpPr>
            <a:spLocks noGrp="1"/>
          </p:cNvSpPr>
          <p:nvPr>
            <p:ph type="title"/>
          </p:nvPr>
        </p:nvSpPr>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71402B59-70AF-DF8B-C71D-17910263546A}"/>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291697A2-6622-0A23-01B2-04905FA93819}"/>
              </a:ext>
            </a:extLst>
          </p:cNvPr>
          <p:cNvSpPr>
            <a:spLocks noGrp="1"/>
          </p:cNvSpPr>
          <p:nvPr>
            <p:ph type="sldNum" sz="quarter" idx="11"/>
          </p:nvPr>
        </p:nvSpPr>
        <p:spPr/>
        <p:txBody>
          <a:bodyPr/>
          <a:lstStyle/>
          <a:p>
            <a:fld id="{CFF4B978-1D82-7745-80C5-DBABA6B131D3}" type="slidenum">
              <a:rPr lang="en-US" smtClean="0"/>
              <a:pPr/>
              <a:t>‹#›</a:t>
            </a:fld>
            <a:endParaRPr lang="en-US" dirty="0"/>
          </a:p>
        </p:txBody>
      </p:sp>
      <p:sp>
        <p:nvSpPr>
          <p:cNvPr id="6" name="Text Placeholder 5">
            <a:extLst>
              <a:ext uri="{FF2B5EF4-FFF2-40B4-BE49-F238E27FC236}">
                <a16:creationId xmlns:a16="http://schemas.microsoft.com/office/drawing/2014/main" id="{791A4373-A572-F938-5129-34814947153D}"/>
              </a:ext>
            </a:extLst>
          </p:cNvPr>
          <p:cNvSpPr>
            <a:spLocks noGrp="1"/>
          </p:cNvSpPr>
          <p:nvPr>
            <p:ph type="body" sz="quarter" idx="12" hasCustomPrompt="1"/>
          </p:nvPr>
        </p:nvSpPr>
        <p:spPr>
          <a:xfrm>
            <a:off x="519742" y="1028700"/>
            <a:ext cx="6567320" cy="291465"/>
          </a:xfrm>
        </p:spPr>
        <p:txBody>
          <a:bodyPr anchor="t" anchorCtr="0">
            <a:normAutofit/>
          </a:bodyPr>
          <a:lstStyle>
            <a:lvl1pPr>
              <a:lnSpc>
                <a:spcPct val="100000"/>
              </a:lnSpc>
              <a:spcBef>
                <a:spcPts val="0"/>
              </a:spcBef>
              <a:defRPr sz="750" b="0" cap="none" spc="75" baseline="0">
                <a:latin typeface="Oracle Sans Semi Bold" panose="020B0603020204020204" pitchFamily="34" charset="0"/>
                <a:cs typeface="Oracle Sans Semi Bold" panose="020B0603020204020204" pitchFamily="34" charset="0"/>
              </a:defRPr>
            </a:lvl1pPr>
          </a:lstStyle>
          <a:p>
            <a:pPr lvl="0"/>
            <a:r>
              <a:rPr lang="en-US" dirty="0"/>
              <a:t>CLICK TO EDIT MASTER TEXT STYLES</a:t>
            </a:r>
          </a:p>
        </p:txBody>
      </p:sp>
      <p:sp>
        <p:nvSpPr>
          <p:cNvPr id="9" name="Content Placeholder 8">
            <a:extLst>
              <a:ext uri="{FF2B5EF4-FFF2-40B4-BE49-F238E27FC236}">
                <a16:creationId xmlns:a16="http://schemas.microsoft.com/office/drawing/2014/main" id="{08F1531C-0110-B1D6-3B56-5525BBE94A80}"/>
              </a:ext>
            </a:extLst>
          </p:cNvPr>
          <p:cNvSpPr>
            <a:spLocks noGrp="1"/>
          </p:cNvSpPr>
          <p:nvPr>
            <p:ph sz="quarter" idx="13"/>
          </p:nvPr>
        </p:nvSpPr>
        <p:spPr>
          <a:xfrm>
            <a:off x="514384" y="1376363"/>
            <a:ext cx="8015809" cy="314860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2" name="Picture 11" descr="A picture containing red, carmine, graphics&#10;&#10;Description automatically generated">
            <a:extLst>
              <a:ext uri="{FF2B5EF4-FFF2-40B4-BE49-F238E27FC236}">
                <a16:creationId xmlns:a16="http://schemas.microsoft.com/office/drawing/2014/main" id="{C936614E-2A84-972D-6B88-DC6678C386FE}"/>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t="38912"/>
          <a:stretch/>
        </p:blipFill>
        <p:spPr>
          <a:xfrm flipH="1" flipV="1">
            <a:off x="4760740" y="4389140"/>
            <a:ext cx="3704877" cy="754360"/>
          </a:xfrm>
          <a:prstGeom prst="rect">
            <a:avLst/>
          </a:prstGeom>
        </p:spPr>
      </p:pic>
      <p:grpSp>
        <p:nvGrpSpPr>
          <p:cNvPr id="5" name="Group 4">
            <a:extLst>
              <a:ext uri="{FF2B5EF4-FFF2-40B4-BE49-F238E27FC236}">
                <a16:creationId xmlns:a16="http://schemas.microsoft.com/office/drawing/2014/main" id="{D9BA033D-D3D0-4361-0AFC-AD30111685CB}"/>
              </a:ext>
            </a:extLst>
          </p:cNvPr>
          <p:cNvGrpSpPr/>
          <p:nvPr userDrawn="1"/>
        </p:nvGrpSpPr>
        <p:grpSpPr>
          <a:xfrm flipH="1">
            <a:off x="2843279" y="4029099"/>
            <a:ext cx="2983365" cy="1114401"/>
            <a:chOff x="15372879" y="10744264"/>
            <a:chExt cx="7955122" cy="2971736"/>
          </a:xfrm>
        </p:grpSpPr>
        <p:pic>
          <p:nvPicPr>
            <p:cNvPr id="8" name="Picture 7" descr="A picture containing line, black and white, black, screenshot&#10;&#10;Description automatically generated">
              <a:extLst>
                <a:ext uri="{FF2B5EF4-FFF2-40B4-BE49-F238E27FC236}">
                  <a16:creationId xmlns:a16="http://schemas.microsoft.com/office/drawing/2014/main" id="{9D10F1E7-A47D-DE1D-D36D-32DFE0361D55}"/>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b="31452"/>
            <a:stretch/>
          </p:blipFill>
          <p:spPr>
            <a:xfrm>
              <a:off x="17968601" y="11017253"/>
              <a:ext cx="5359400" cy="2698747"/>
            </a:xfrm>
            <a:prstGeom prst="rect">
              <a:avLst/>
            </a:prstGeom>
          </p:spPr>
        </p:pic>
        <p:pic>
          <p:nvPicPr>
            <p:cNvPr id="10" name="Picture 9">
              <a:extLst>
                <a:ext uri="{FF2B5EF4-FFF2-40B4-BE49-F238E27FC236}">
                  <a16:creationId xmlns:a16="http://schemas.microsoft.com/office/drawing/2014/main" id="{1DD86746-7E83-885D-22AF-CC72430D8E23}"/>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b="24518"/>
            <a:stretch/>
          </p:blipFill>
          <p:spPr>
            <a:xfrm>
              <a:off x="15372879" y="10744264"/>
              <a:ext cx="4483100" cy="2971736"/>
            </a:xfrm>
            <a:prstGeom prst="rect">
              <a:avLst/>
            </a:prstGeom>
          </p:spPr>
        </p:pic>
      </p:grpSp>
    </p:spTree>
    <p:extLst>
      <p:ext uri="{BB962C8B-B14F-4D97-AF65-F5344CB8AC3E}">
        <p14:creationId xmlns:p14="http://schemas.microsoft.com/office/powerpoint/2010/main" val="1064661856"/>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ight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571500" y="768176"/>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8" name="Date Placeholder 7">
            <a:extLst>
              <a:ext uri="{FF2B5EF4-FFF2-40B4-BE49-F238E27FC236}">
                <a16:creationId xmlns:a16="http://schemas.microsoft.com/office/drawing/2014/main" id="{32F30537-4F78-404B-85BC-063845BE2575}"/>
              </a:ext>
            </a:extLst>
          </p:cNvPr>
          <p:cNvSpPr>
            <a:spLocks noGrp="1"/>
          </p:cNvSpPr>
          <p:nvPr>
            <p:ph type="dt" sz="half" idx="12"/>
          </p:nvPr>
        </p:nvSpPr>
        <p:spPr/>
        <p:txBody>
          <a:bodyPr/>
          <a:lstStyle/>
          <a:p>
            <a:r>
              <a:rPr lang="en-US"/>
              <a:t>[Date]</a:t>
            </a:r>
            <a:endParaRPr lang="en-US" dirty="0"/>
          </a:p>
        </p:txBody>
      </p:sp>
      <p:sp>
        <p:nvSpPr>
          <p:cNvPr id="11" name="Footer Placeholder 10">
            <a:extLst>
              <a:ext uri="{FF2B5EF4-FFF2-40B4-BE49-F238E27FC236}">
                <a16:creationId xmlns:a16="http://schemas.microsoft.com/office/drawing/2014/main" id="{DD3F1B0E-3712-4B8A-BEA8-0A5370371940}"/>
              </a:ext>
            </a:extLst>
          </p:cNvPr>
          <p:cNvSpPr>
            <a:spLocks noGrp="1"/>
          </p:cNvSpPr>
          <p:nvPr>
            <p:ph type="ftr" sz="quarter" idx="13"/>
          </p:nvPr>
        </p:nvSpPr>
        <p:spPr/>
        <p:txBody>
          <a:bodyPr/>
          <a:lstStyle/>
          <a:p>
            <a:r>
              <a:rPr lang="en-US" dirty="0"/>
              <a:t>Copyright © 2024, Oracle and/or its affiliates  |  Confidential: Internal/Restricted/Highly Restricted</a:t>
            </a:r>
          </a:p>
        </p:txBody>
      </p:sp>
      <p:sp>
        <p:nvSpPr>
          <p:cNvPr id="12" name="Slide Number Placeholder 11">
            <a:extLst>
              <a:ext uri="{FF2B5EF4-FFF2-40B4-BE49-F238E27FC236}">
                <a16:creationId xmlns:a16="http://schemas.microsoft.com/office/drawing/2014/main" id="{64927AB9-330B-440E-8FCE-0F82EF756F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6567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ark - Title/Subtitle_Blank">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571500" y="768176"/>
            <a:ext cx="8003286" cy="247905"/>
          </a:xfrm>
          <a:prstGeom prst="rect">
            <a:avLst/>
          </a:prstGeom>
        </p:spPr>
        <p:txBody>
          <a:bodyPr lIns="0">
            <a:noAutofit/>
          </a:bodyPr>
          <a:lstStyle>
            <a:lvl1pPr marL="0" indent="0">
              <a:spcAft>
                <a:spcPts val="0"/>
              </a:spcAft>
              <a:buNone/>
              <a:defRPr sz="15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 name="Date Placeholder 1">
            <a:extLst>
              <a:ext uri="{FF2B5EF4-FFF2-40B4-BE49-F238E27FC236}">
                <a16:creationId xmlns:a16="http://schemas.microsoft.com/office/drawing/2014/main" id="{89730EFD-4E66-4D3E-BF89-E561E60D99BF}"/>
              </a:ext>
            </a:extLst>
          </p:cNvPr>
          <p:cNvSpPr>
            <a:spLocks noGrp="1"/>
          </p:cNvSpPr>
          <p:nvPr>
            <p:ph type="dt" sz="half" idx="12"/>
          </p:nvPr>
        </p:nvSpPr>
        <p:spPr/>
        <p:txBody>
          <a:bodyPr/>
          <a:lstStyle/>
          <a:p>
            <a:r>
              <a:rPr lang="en-US"/>
              <a:t>[Date]</a:t>
            </a:r>
            <a:endParaRPr lang="en-US" dirty="0"/>
          </a:p>
        </p:txBody>
      </p:sp>
      <p:sp>
        <p:nvSpPr>
          <p:cNvPr id="10" name="Footer Placeholder 9">
            <a:extLst>
              <a:ext uri="{FF2B5EF4-FFF2-40B4-BE49-F238E27FC236}">
                <a16:creationId xmlns:a16="http://schemas.microsoft.com/office/drawing/2014/main" id="{B5FA3A7A-4777-4481-A151-B5C984F4AA1B}"/>
              </a:ext>
            </a:extLst>
          </p:cNvPr>
          <p:cNvSpPr>
            <a:spLocks noGrp="1"/>
          </p:cNvSpPr>
          <p:nvPr>
            <p:ph type="ftr" sz="quarter" idx="13"/>
          </p:nvPr>
        </p:nvSpPr>
        <p:spPr/>
        <p:txBody>
          <a:bodyPr/>
          <a:lstStyle/>
          <a:p>
            <a:r>
              <a:rPr lang="en-US" dirty="0"/>
              <a:t>Copyright © 2024, Oracle and/or its affiliates  |  Confidential: Internal/Restricted/Highly Restricted</a:t>
            </a:r>
          </a:p>
        </p:txBody>
      </p:sp>
      <p:sp>
        <p:nvSpPr>
          <p:cNvPr id="11" name="Slide Number Placeholder 10">
            <a:extLst>
              <a:ext uri="{FF2B5EF4-FFF2-40B4-BE49-F238E27FC236}">
                <a16:creationId xmlns:a16="http://schemas.microsoft.com/office/drawing/2014/main" id="{27734421-0EB1-4700-A4CD-2D6AFBDD37F0}"/>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01658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ght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576656" y="1206907"/>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1976434" y="120690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
            <a:extLst>
              <a:ext uri="{FF2B5EF4-FFF2-40B4-BE49-F238E27FC236}">
                <a16:creationId xmlns:a16="http://schemas.microsoft.com/office/drawing/2014/main" id="{A3CFC7BB-0A0F-4897-80D7-9D4541E948BD}"/>
              </a:ext>
            </a:extLst>
          </p:cNvPr>
          <p:cNvSpPr>
            <a:spLocks noGrp="1"/>
          </p:cNvSpPr>
          <p:nvPr>
            <p:ph type="pic" sz="quarter" idx="30"/>
          </p:nvPr>
        </p:nvSpPr>
        <p:spPr>
          <a:xfrm>
            <a:off x="4783776" y="1206907"/>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5" name="Text Field 1">
            <a:extLst>
              <a:ext uri="{FF2B5EF4-FFF2-40B4-BE49-F238E27FC236}">
                <a16:creationId xmlns:a16="http://schemas.microsoft.com/office/drawing/2014/main" id="{2D490B3F-2D58-4830-B03A-3EB00CE194AB}"/>
              </a:ext>
            </a:extLst>
          </p:cNvPr>
          <p:cNvSpPr>
            <a:spLocks noGrp="1"/>
          </p:cNvSpPr>
          <p:nvPr>
            <p:ph type="body" sz="quarter" idx="31"/>
          </p:nvPr>
        </p:nvSpPr>
        <p:spPr>
          <a:xfrm>
            <a:off x="6183554" y="120690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1">
            <a:extLst>
              <a:ext uri="{FF2B5EF4-FFF2-40B4-BE49-F238E27FC236}">
                <a16:creationId xmlns:a16="http://schemas.microsoft.com/office/drawing/2014/main" id="{BE5038CE-058D-4A4F-A2F8-02C7C0986703}"/>
              </a:ext>
            </a:extLst>
          </p:cNvPr>
          <p:cNvSpPr>
            <a:spLocks noGrp="1"/>
          </p:cNvSpPr>
          <p:nvPr>
            <p:ph type="pic" sz="quarter" idx="32"/>
          </p:nvPr>
        </p:nvSpPr>
        <p:spPr>
          <a:xfrm>
            <a:off x="571500" y="3188366"/>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7" name="Text Field 1">
            <a:extLst>
              <a:ext uri="{FF2B5EF4-FFF2-40B4-BE49-F238E27FC236}">
                <a16:creationId xmlns:a16="http://schemas.microsoft.com/office/drawing/2014/main" id="{C8F295D4-DCB5-47A0-861E-FCB9CFDF4B43}"/>
              </a:ext>
            </a:extLst>
          </p:cNvPr>
          <p:cNvSpPr>
            <a:spLocks noGrp="1"/>
          </p:cNvSpPr>
          <p:nvPr>
            <p:ph type="body" sz="quarter" idx="33"/>
          </p:nvPr>
        </p:nvSpPr>
        <p:spPr>
          <a:xfrm>
            <a:off x="1971278" y="318836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Picture Placeholder 1">
            <a:extLst>
              <a:ext uri="{FF2B5EF4-FFF2-40B4-BE49-F238E27FC236}">
                <a16:creationId xmlns:a16="http://schemas.microsoft.com/office/drawing/2014/main" id="{E8C2094A-AF46-44D6-83D0-9B69F157C462}"/>
              </a:ext>
            </a:extLst>
          </p:cNvPr>
          <p:cNvSpPr>
            <a:spLocks noGrp="1"/>
          </p:cNvSpPr>
          <p:nvPr>
            <p:ph type="pic" sz="quarter" idx="34"/>
          </p:nvPr>
        </p:nvSpPr>
        <p:spPr>
          <a:xfrm>
            <a:off x="4778619" y="3188366"/>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19" name="Text Field 1">
            <a:extLst>
              <a:ext uri="{FF2B5EF4-FFF2-40B4-BE49-F238E27FC236}">
                <a16:creationId xmlns:a16="http://schemas.microsoft.com/office/drawing/2014/main" id="{CAE17C4D-3C0C-4993-A097-45845B3D49D1}"/>
              </a:ext>
            </a:extLst>
          </p:cNvPr>
          <p:cNvSpPr>
            <a:spLocks noGrp="1"/>
          </p:cNvSpPr>
          <p:nvPr>
            <p:ph type="body" sz="quarter" idx="35"/>
          </p:nvPr>
        </p:nvSpPr>
        <p:spPr>
          <a:xfrm>
            <a:off x="6178397" y="318836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dirty="0"/>
              <a:t>Copyright © 2024, Oracle and/or its affiliates  |  Confidential: Internal/Restricted/Highly Restricted</a:t>
            </a:r>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2211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FBAE40"/>
          </p15:clr>
        </p15:guide>
        <p15:guide id="2" orient="horz" pos="432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ark - Title Quad Infographic">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2" name="Picture Placeholder 1">
            <a:extLst>
              <a:ext uri="{FF2B5EF4-FFF2-40B4-BE49-F238E27FC236}">
                <a16:creationId xmlns:a16="http://schemas.microsoft.com/office/drawing/2014/main" id="{B90C1CB7-C1B1-4A1B-942E-D3CFF0159593}"/>
              </a:ext>
            </a:extLst>
          </p:cNvPr>
          <p:cNvSpPr>
            <a:spLocks noGrp="1"/>
          </p:cNvSpPr>
          <p:nvPr>
            <p:ph type="pic" sz="quarter" idx="23"/>
          </p:nvPr>
        </p:nvSpPr>
        <p:spPr>
          <a:xfrm>
            <a:off x="576656" y="1206907"/>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3" name="Text Field 1">
            <a:extLst>
              <a:ext uri="{FF2B5EF4-FFF2-40B4-BE49-F238E27FC236}">
                <a16:creationId xmlns:a16="http://schemas.microsoft.com/office/drawing/2014/main" id="{CEF4AF0D-E4AE-4B2E-873F-A72E4C3BC108}"/>
              </a:ext>
            </a:extLst>
          </p:cNvPr>
          <p:cNvSpPr>
            <a:spLocks noGrp="1"/>
          </p:cNvSpPr>
          <p:nvPr>
            <p:ph type="body" sz="quarter" idx="14"/>
          </p:nvPr>
        </p:nvSpPr>
        <p:spPr>
          <a:xfrm>
            <a:off x="1976434" y="120690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Picture Placeholder 1">
            <a:extLst>
              <a:ext uri="{FF2B5EF4-FFF2-40B4-BE49-F238E27FC236}">
                <a16:creationId xmlns:a16="http://schemas.microsoft.com/office/drawing/2014/main" id="{52870E89-87C4-4C5F-B60E-E1CCD3E84234}"/>
              </a:ext>
            </a:extLst>
          </p:cNvPr>
          <p:cNvSpPr>
            <a:spLocks noGrp="1"/>
          </p:cNvSpPr>
          <p:nvPr>
            <p:ph type="pic" sz="quarter" idx="30"/>
          </p:nvPr>
        </p:nvSpPr>
        <p:spPr>
          <a:xfrm>
            <a:off x="4783776" y="1206907"/>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59F4A800-A893-40B9-A4AC-3986C8D2DC8D}"/>
              </a:ext>
            </a:extLst>
          </p:cNvPr>
          <p:cNvSpPr>
            <a:spLocks noGrp="1"/>
          </p:cNvSpPr>
          <p:nvPr>
            <p:ph type="body" sz="quarter" idx="31"/>
          </p:nvPr>
        </p:nvSpPr>
        <p:spPr>
          <a:xfrm>
            <a:off x="6183554" y="120690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0355009B-515D-4B56-8859-8CA19ADC5950}"/>
              </a:ext>
            </a:extLst>
          </p:cNvPr>
          <p:cNvSpPr>
            <a:spLocks noGrp="1"/>
          </p:cNvSpPr>
          <p:nvPr>
            <p:ph type="pic" sz="quarter" idx="32"/>
          </p:nvPr>
        </p:nvSpPr>
        <p:spPr>
          <a:xfrm>
            <a:off x="571500" y="3188366"/>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1ED931A0-6F3C-4C75-87DF-FB5D92BCDCEF}"/>
              </a:ext>
            </a:extLst>
          </p:cNvPr>
          <p:cNvSpPr>
            <a:spLocks noGrp="1"/>
          </p:cNvSpPr>
          <p:nvPr>
            <p:ph type="body" sz="quarter" idx="33"/>
          </p:nvPr>
        </p:nvSpPr>
        <p:spPr>
          <a:xfrm>
            <a:off x="1971278" y="318836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945F32A1-6B77-42CD-85D4-5B13FEF6F46D}"/>
              </a:ext>
            </a:extLst>
          </p:cNvPr>
          <p:cNvSpPr>
            <a:spLocks noGrp="1"/>
          </p:cNvSpPr>
          <p:nvPr>
            <p:ph type="pic" sz="quarter" idx="34"/>
          </p:nvPr>
        </p:nvSpPr>
        <p:spPr>
          <a:xfrm>
            <a:off x="4778619" y="3188366"/>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ED8D4F-B2BE-4EC9-88C9-2AABEC6BC393}"/>
              </a:ext>
            </a:extLst>
          </p:cNvPr>
          <p:cNvSpPr>
            <a:spLocks noGrp="1"/>
          </p:cNvSpPr>
          <p:nvPr>
            <p:ph type="body" sz="quarter" idx="35"/>
          </p:nvPr>
        </p:nvSpPr>
        <p:spPr>
          <a:xfrm>
            <a:off x="6178397" y="318836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en-US"/>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dirty="0"/>
              <a:t>Copyright © 2024, Oracle and/or its affiliates  |  Confidential: Internal/Restricted/Highly Restricted</a:t>
            </a:r>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29697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575072" y="761238"/>
            <a:ext cx="8003286" cy="247905"/>
          </a:xfrm>
          <a:prstGeom prst="rect">
            <a:avLst/>
          </a:prstGeom>
        </p:spPr>
        <p:txBody>
          <a:bodyPr lIns="0">
            <a:noAutofit/>
          </a:bodyPr>
          <a:lstStyle>
            <a:lvl1pPr marL="0" indent="0">
              <a:spcAft>
                <a:spcPts val="0"/>
              </a:spcAft>
              <a:buNone/>
              <a:defRPr sz="15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8B9F628E-24A5-4162-8E3F-730A100844C8}"/>
              </a:ext>
            </a:extLst>
          </p:cNvPr>
          <p:cNvSpPr>
            <a:spLocks noGrp="1"/>
          </p:cNvSpPr>
          <p:nvPr>
            <p:ph type="pic" sz="quarter" idx="23"/>
          </p:nvPr>
        </p:nvSpPr>
        <p:spPr>
          <a:xfrm>
            <a:off x="576656" y="1206907"/>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2C9C56F4-1858-4694-A79E-303B7A222A2E}"/>
              </a:ext>
            </a:extLst>
          </p:cNvPr>
          <p:cNvSpPr>
            <a:spLocks noGrp="1"/>
          </p:cNvSpPr>
          <p:nvPr>
            <p:ph type="body" sz="quarter" idx="14"/>
          </p:nvPr>
        </p:nvSpPr>
        <p:spPr>
          <a:xfrm>
            <a:off x="1976434" y="120690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E9486EAF-E009-4EEB-8F47-6906341F0CED}"/>
              </a:ext>
            </a:extLst>
          </p:cNvPr>
          <p:cNvSpPr>
            <a:spLocks noGrp="1"/>
          </p:cNvSpPr>
          <p:nvPr>
            <p:ph type="pic" sz="quarter" idx="31"/>
          </p:nvPr>
        </p:nvSpPr>
        <p:spPr>
          <a:xfrm>
            <a:off x="4783776" y="1206907"/>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4B04FEDC-81EE-41D0-A0A0-9545B02445F9}"/>
              </a:ext>
            </a:extLst>
          </p:cNvPr>
          <p:cNvSpPr>
            <a:spLocks noGrp="1"/>
          </p:cNvSpPr>
          <p:nvPr>
            <p:ph type="body" sz="quarter" idx="32"/>
          </p:nvPr>
        </p:nvSpPr>
        <p:spPr>
          <a:xfrm>
            <a:off x="6183554" y="120690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848D5843-84A2-44B8-8E69-8D110CC933B6}"/>
              </a:ext>
            </a:extLst>
          </p:cNvPr>
          <p:cNvSpPr>
            <a:spLocks noGrp="1"/>
          </p:cNvSpPr>
          <p:nvPr>
            <p:ph type="pic" sz="quarter" idx="33"/>
          </p:nvPr>
        </p:nvSpPr>
        <p:spPr>
          <a:xfrm>
            <a:off x="571500" y="3188366"/>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952F9A65-361F-462F-9B37-7B8502220A80}"/>
              </a:ext>
            </a:extLst>
          </p:cNvPr>
          <p:cNvSpPr>
            <a:spLocks noGrp="1"/>
          </p:cNvSpPr>
          <p:nvPr>
            <p:ph type="body" sz="quarter" idx="34"/>
          </p:nvPr>
        </p:nvSpPr>
        <p:spPr>
          <a:xfrm>
            <a:off x="1971278" y="318836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49FC311C-5B0A-4116-B875-9502226EF25B}"/>
              </a:ext>
            </a:extLst>
          </p:cNvPr>
          <p:cNvSpPr>
            <a:spLocks noGrp="1"/>
          </p:cNvSpPr>
          <p:nvPr>
            <p:ph type="pic" sz="quarter" idx="35"/>
          </p:nvPr>
        </p:nvSpPr>
        <p:spPr>
          <a:xfrm>
            <a:off x="4778619" y="3188366"/>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83613B05-019F-48CF-BD45-DD0A5D371BF5}"/>
              </a:ext>
            </a:extLst>
          </p:cNvPr>
          <p:cNvSpPr>
            <a:spLocks noGrp="1"/>
          </p:cNvSpPr>
          <p:nvPr>
            <p:ph type="body" sz="quarter" idx="36"/>
          </p:nvPr>
        </p:nvSpPr>
        <p:spPr>
          <a:xfrm>
            <a:off x="6178397" y="318836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2024, Oracle and/or its affiliates  |  Confidential: Internal/Restricted/Highly Restricted</a:t>
            </a:r>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42055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575072" y="761238"/>
            <a:ext cx="8003286" cy="247905"/>
          </a:xfrm>
          <a:prstGeom prst="rect">
            <a:avLst/>
          </a:prstGeom>
        </p:spPr>
        <p:txBody>
          <a:bodyPr lIns="0">
            <a:noAutofit/>
          </a:bodyPr>
          <a:lstStyle>
            <a:lvl1pPr marL="0" indent="0">
              <a:spcAft>
                <a:spcPts val="0"/>
              </a:spcAft>
              <a:buNone/>
              <a:defRPr sz="1500" b="0" i="0">
                <a:solidFill>
                  <a:schemeClr val="tx1"/>
                </a:solidFill>
                <a:latin typeface="Oracle Sans Tab" panose="020B0503020204020204" pitchFamily="34" charset="0"/>
                <a:cs typeface="Oracle Sans Tab" panose="020B0503020204020204" pitchFamily="34" charset="0"/>
              </a:defRPr>
            </a:lvl1pPr>
          </a:lstStyle>
          <a:p>
            <a:pPr lvl="0"/>
            <a:r>
              <a:rPr lang="en-US" dirty="0"/>
              <a:t>Subtitle</a:t>
            </a:r>
          </a:p>
        </p:txBody>
      </p:sp>
      <p:sp>
        <p:nvSpPr>
          <p:cNvPr id="24" name="Picture Placeholder 1">
            <a:extLst>
              <a:ext uri="{FF2B5EF4-FFF2-40B4-BE49-F238E27FC236}">
                <a16:creationId xmlns:a16="http://schemas.microsoft.com/office/drawing/2014/main" id="{73515641-F2D1-424C-A248-CF32FF42F90D}"/>
              </a:ext>
            </a:extLst>
          </p:cNvPr>
          <p:cNvSpPr>
            <a:spLocks noGrp="1"/>
          </p:cNvSpPr>
          <p:nvPr>
            <p:ph type="pic" sz="quarter" idx="23"/>
          </p:nvPr>
        </p:nvSpPr>
        <p:spPr>
          <a:xfrm>
            <a:off x="576656" y="1206907"/>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6" name="Text Field 1">
            <a:extLst>
              <a:ext uri="{FF2B5EF4-FFF2-40B4-BE49-F238E27FC236}">
                <a16:creationId xmlns:a16="http://schemas.microsoft.com/office/drawing/2014/main" id="{B9797AF5-84E4-495F-930D-6E9B1748D10C}"/>
              </a:ext>
            </a:extLst>
          </p:cNvPr>
          <p:cNvSpPr>
            <a:spLocks noGrp="1"/>
          </p:cNvSpPr>
          <p:nvPr>
            <p:ph type="body" sz="quarter" idx="14"/>
          </p:nvPr>
        </p:nvSpPr>
        <p:spPr>
          <a:xfrm>
            <a:off x="1976434" y="120690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Picture Placeholder 1">
            <a:extLst>
              <a:ext uri="{FF2B5EF4-FFF2-40B4-BE49-F238E27FC236}">
                <a16:creationId xmlns:a16="http://schemas.microsoft.com/office/drawing/2014/main" id="{9799B632-7FBF-4EFB-B43F-4D3DCBF30FE0}"/>
              </a:ext>
            </a:extLst>
          </p:cNvPr>
          <p:cNvSpPr>
            <a:spLocks noGrp="1"/>
          </p:cNvSpPr>
          <p:nvPr>
            <p:ph type="pic" sz="quarter" idx="31"/>
          </p:nvPr>
        </p:nvSpPr>
        <p:spPr>
          <a:xfrm>
            <a:off x="4783776" y="1206907"/>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28" name="Text Field 1">
            <a:extLst>
              <a:ext uri="{FF2B5EF4-FFF2-40B4-BE49-F238E27FC236}">
                <a16:creationId xmlns:a16="http://schemas.microsoft.com/office/drawing/2014/main" id="{5CD163D7-AAC8-405C-8A60-1E3697F3DA9C}"/>
              </a:ext>
            </a:extLst>
          </p:cNvPr>
          <p:cNvSpPr>
            <a:spLocks noGrp="1"/>
          </p:cNvSpPr>
          <p:nvPr>
            <p:ph type="body" sz="quarter" idx="32"/>
          </p:nvPr>
        </p:nvSpPr>
        <p:spPr>
          <a:xfrm>
            <a:off x="6183554" y="120690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Picture Placeholder 1">
            <a:extLst>
              <a:ext uri="{FF2B5EF4-FFF2-40B4-BE49-F238E27FC236}">
                <a16:creationId xmlns:a16="http://schemas.microsoft.com/office/drawing/2014/main" id="{EA4DC9EC-3849-455B-9A09-172E17E8213B}"/>
              </a:ext>
            </a:extLst>
          </p:cNvPr>
          <p:cNvSpPr>
            <a:spLocks noGrp="1"/>
          </p:cNvSpPr>
          <p:nvPr>
            <p:ph type="pic" sz="quarter" idx="33"/>
          </p:nvPr>
        </p:nvSpPr>
        <p:spPr>
          <a:xfrm>
            <a:off x="571500" y="3188366"/>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7" name="Text Field 1">
            <a:extLst>
              <a:ext uri="{FF2B5EF4-FFF2-40B4-BE49-F238E27FC236}">
                <a16:creationId xmlns:a16="http://schemas.microsoft.com/office/drawing/2014/main" id="{7D9940C9-2D76-41F9-A194-F214548D9BB2}"/>
              </a:ext>
            </a:extLst>
          </p:cNvPr>
          <p:cNvSpPr>
            <a:spLocks noGrp="1"/>
          </p:cNvSpPr>
          <p:nvPr>
            <p:ph type="body" sz="quarter" idx="34"/>
          </p:nvPr>
        </p:nvSpPr>
        <p:spPr>
          <a:xfrm>
            <a:off x="1971278" y="318836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8" name="Picture Placeholder 1">
            <a:extLst>
              <a:ext uri="{FF2B5EF4-FFF2-40B4-BE49-F238E27FC236}">
                <a16:creationId xmlns:a16="http://schemas.microsoft.com/office/drawing/2014/main" id="{19E7E17B-F95B-47B7-9AEC-4E2CE21E61BD}"/>
              </a:ext>
            </a:extLst>
          </p:cNvPr>
          <p:cNvSpPr>
            <a:spLocks noGrp="1"/>
          </p:cNvSpPr>
          <p:nvPr>
            <p:ph type="pic" sz="quarter" idx="35"/>
          </p:nvPr>
        </p:nvSpPr>
        <p:spPr>
          <a:xfrm>
            <a:off x="4778619" y="3188366"/>
            <a:ext cx="1213866" cy="1213866"/>
          </a:xfrm>
          <a:prstGeom prst="rect">
            <a:avLst/>
          </a:prstGeom>
        </p:spPr>
        <p:txBody>
          <a:bodyPr/>
          <a:lstStyle>
            <a:lvl1pPr>
              <a:defRPr sz="750" b="0" i="0">
                <a:latin typeface="Oracle Sans Light" panose="020B0403020204020204" pitchFamily="34" charset="0"/>
                <a:cs typeface="Oracle Sans Light" panose="020B0403020204020204" pitchFamily="34" charset="0"/>
              </a:defRPr>
            </a:lvl1pPr>
          </a:lstStyle>
          <a:p>
            <a:r>
              <a:rPr lang="en-US"/>
              <a:t>Click icon to add picture</a:t>
            </a:r>
            <a:endParaRPr lang="en-US" dirty="0"/>
          </a:p>
        </p:txBody>
      </p:sp>
      <p:sp>
        <p:nvSpPr>
          <p:cNvPr id="39" name="Text Field 1">
            <a:extLst>
              <a:ext uri="{FF2B5EF4-FFF2-40B4-BE49-F238E27FC236}">
                <a16:creationId xmlns:a16="http://schemas.microsoft.com/office/drawing/2014/main" id="{9D7F289E-5A08-4113-8C19-8328B9198BCB}"/>
              </a:ext>
            </a:extLst>
          </p:cNvPr>
          <p:cNvSpPr>
            <a:spLocks noGrp="1"/>
          </p:cNvSpPr>
          <p:nvPr>
            <p:ph type="body" sz="quarter" idx="36"/>
          </p:nvPr>
        </p:nvSpPr>
        <p:spPr>
          <a:xfrm>
            <a:off x="6178397" y="3188367"/>
            <a:ext cx="2402778" cy="1404934"/>
          </a:xfrm>
          <a:prstGeom prst="rect">
            <a:avLst/>
          </a:prstGeom>
        </p:spPr>
        <p:txBody>
          <a:bodyPr/>
          <a:lstStyle>
            <a:lvl1pPr>
              <a:defRPr b="0" i="0">
                <a:latin typeface="Oracle Sans Tab Light"/>
                <a:cs typeface="Oracle Sans Light" panose="020B0403020204020204" pitchFamily="34" charset="0"/>
              </a:defRPr>
            </a:lvl1pPr>
            <a:lvl2pPr>
              <a:defRPr b="0" i="0">
                <a:latin typeface="Oracle Sans Tab Light"/>
                <a:cs typeface="Oracle Sans Light" panose="020B0403020204020204" pitchFamily="34" charset="0"/>
              </a:defRPr>
            </a:lvl2pPr>
            <a:lvl3pPr>
              <a:defRPr b="0" i="0">
                <a:latin typeface="Oracle Sans Tab Light"/>
                <a:cs typeface="Oracle Sans Light" panose="020B0403020204020204" pitchFamily="34" charset="0"/>
              </a:defRPr>
            </a:lvl3pPr>
            <a:lvl4pPr>
              <a:defRPr b="0" i="0">
                <a:latin typeface="Oracle Sans Tab Light"/>
                <a:cs typeface="Oracle Sans Light" panose="020B0403020204020204" pitchFamily="34" charset="0"/>
              </a:defRPr>
            </a:lvl4pPr>
            <a:lvl5pPr marL="685800" indent="-137160">
              <a:buFont typeface="Oracle Sans Tab Light" panose="020B0403020204020204" pitchFamily="34" charset="0"/>
              <a:buChar char="•"/>
              <a:defRPr b="0" i="0">
                <a:latin typeface="Oracle Sans Tab Light"/>
                <a:cs typeface="Oracle Sans Light" panose="020B04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dirty="0"/>
              <a:t>Copyright © 2024, Oracle and/or its affiliates  |  Confidential: Internal/Restricted/Highly Restricted</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1831312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ight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571500" y="1207293"/>
            <a:ext cx="8015288" cy="3378994"/>
          </a:xfrm>
          <a:noFill/>
        </p:spPr>
        <p:txBody>
          <a:bodyPr vert="horz" lIns="0" tIns="0" rIns="0" bIns="0" rtlCol="0">
            <a:noAutofit/>
          </a:bodyPr>
          <a:lstStyle>
            <a:lvl1pPr marL="273844" indent="-273844">
              <a:buClr>
                <a:schemeClr val="accent4"/>
              </a:buClr>
              <a:buFont typeface="+mj-lt"/>
              <a:buAutoNum type="arabicPeriod"/>
              <a:defRPr lang="en-US" dirty="0"/>
            </a:lvl1pPr>
            <a:lvl2pPr marL="411480">
              <a:defRPr lang="en-US" dirty="0"/>
            </a:lvl2pPr>
            <a:lvl3pPr marL="548640">
              <a:defRPr lang="en-US" dirty="0"/>
            </a:lvl3pPr>
            <a:lvl4pPr marL="685800">
              <a:defRPr lang="en-US" dirty="0"/>
            </a:lvl4pPr>
            <a:lvl5pPr marL="82296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199819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ark - Numbered Outline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571500" y="1207293"/>
            <a:ext cx="8015288" cy="3378994"/>
          </a:xfrm>
          <a:noFill/>
        </p:spPr>
        <p:txBody>
          <a:bodyPr vert="horz" lIns="0" tIns="0" rIns="0" bIns="0" rtlCol="0">
            <a:noAutofit/>
          </a:bodyPr>
          <a:lstStyle>
            <a:lvl1pPr marL="0" indent="-274320">
              <a:buClr>
                <a:schemeClr val="accent4"/>
              </a:buClr>
              <a:buFont typeface="+mj-lt"/>
              <a:buAutoNum type="arabicPeriod"/>
              <a:defRPr lang="en-US" dirty="0">
                <a:solidFill>
                  <a:schemeClr val="tx1"/>
                </a:solidFill>
              </a:defRPr>
            </a:lvl1pPr>
            <a:lvl2pPr marL="411480">
              <a:defRPr lang="en-US" dirty="0">
                <a:solidFill>
                  <a:schemeClr val="tx1"/>
                </a:solidFill>
              </a:defRPr>
            </a:lvl2pPr>
            <a:lvl3pPr marL="548640">
              <a:defRPr lang="en-US" dirty="0">
                <a:solidFill>
                  <a:schemeClr val="tx1"/>
                </a:solidFill>
              </a:defRPr>
            </a:lvl3pPr>
            <a:lvl4pPr marL="685800">
              <a:defRPr lang="en-US" dirty="0">
                <a:solidFill>
                  <a:schemeClr val="tx1"/>
                </a:solidFill>
              </a:defRPr>
            </a:lvl4pPr>
            <a:lvl5pPr marL="822960" indent="-13716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a:extLst>
              <a:ext uri="{FF2B5EF4-FFF2-40B4-BE49-F238E27FC236}">
                <a16:creationId xmlns:a16="http://schemas.microsoft.com/office/drawing/2014/main" id="{BF090EFF-1AF0-4433-9A1A-34A28C032E21}"/>
              </a:ext>
            </a:extLst>
          </p:cNvPr>
          <p:cNvSpPr>
            <a:spLocks noGrp="1"/>
          </p:cNvSpPr>
          <p:nvPr>
            <p:ph type="sldNum" sz="quarter" idx="46"/>
          </p:nvPr>
        </p:nvSpPr>
        <p:spPr/>
        <p:txBody>
          <a:bodyPr/>
          <a:lstStyle/>
          <a:p>
            <a:fld id="{345D60D9-5372-5F40-9443-0F9AE5BDC3C8}" type="slidenum">
              <a:rPr lang="en-US" smtClean="0"/>
              <a:pPr/>
              <a:t>‹#›</a:t>
            </a:fld>
            <a:endParaRPr lang="en-US" dirty="0"/>
          </a:p>
        </p:txBody>
      </p:sp>
      <p:sp>
        <p:nvSpPr>
          <p:cNvPr id="11" name="Footer Placeholder 10">
            <a:extLst>
              <a:ext uri="{FF2B5EF4-FFF2-40B4-BE49-F238E27FC236}">
                <a16:creationId xmlns:a16="http://schemas.microsoft.com/office/drawing/2014/main" id="{64CBDFCD-BCBC-4BD5-A127-69DEBBE6FFFB}"/>
              </a:ext>
            </a:extLst>
          </p:cNvPr>
          <p:cNvSpPr>
            <a:spLocks noGrp="1"/>
          </p:cNvSpPr>
          <p:nvPr>
            <p:ph type="ftr" sz="quarter" idx="45"/>
          </p:nvPr>
        </p:nvSpPr>
        <p:spPr/>
        <p:txBody>
          <a:bodyPr/>
          <a:lstStyle/>
          <a:p>
            <a:r>
              <a:rPr lang="en-US" dirty="0"/>
              <a:t>Copyright © 2024, Oracle and/or its affiliates  |  Confidential: Internal/Restricted/Highly Restricted</a:t>
            </a:r>
          </a:p>
        </p:txBody>
      </p:sp>
      <p:sp>
        <p:nvSpPr>
          <p:cNvPr id="10" name="Date Placeholder 9">
            <a:extLst>
              <a:ext uri="{FF2B5EF4-FFF2-40B4-BE49-F238E27FC236}">
                <a16:creationId xmlns:a16="http://schemas.microsoft.com/office/drawing/2014/main" id="{1C72E1CA-65E3-43DA-91B1-2B0AA30A479D}"/>
              </a:ext>
            </a:extLst>
          </p:cNvPr>
          <p:cNvSpPr>
            <a:spLocks noGrp="1"/>
          </p:cNvSpPr>
          <p:nvPr>
            <p:ph type="dt" sz="half" idx="44"/>
          </p:nvPr>
        </p:nvSpPr>
        <p:spPr/>
        <p:txBody>
          <a:bodyPr/>
          <a:lstStyle/>
          <a:p>
            <a:r>
              <a:rPr lang="en-US"/>
              <a:t>[Date]</a:t>
            </a:r>
            <a:endParaRPr lang="en-US" dirty="0"/>
          </a:p>
        </p:txBody>
      </p:sp>
    </p:spTree>
    <p:extLst>
      <p:ext uri="{BB962C8B-B14F-4D97-AF65-F5344CB8AC3E}">
        <p14:creationId xmlns:p14="http://schemas.microsoft.com/office/powerpoint/2010/main" val="414159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571500" y="1207293"/>
            <a:ext cx="3813048" cy="3378994"/>
          </a:xfrm>
          <a:noFill/>
        </p:spPr>
        <p:txBody>
          <a:bodyPr vert="horz" lIns="0" tIns="0" rIns="0" bIns="0" rtlCol="0">
            <a:noAutofit/>
          </a:bodyPr>
          <a:lstStyle>
            <a:lvl1pPr marL="273844" indent="-273844">
              <a:buClr>
                <a:schemeClr val="accent4"/>
              </a:buClr>
              <a:buFont typeface="+mj-lt"/>
              <a:buAutoNum type="arabicPeriod"/>
              <a:defRPr lang="en-US" dirty="0"/>
            </a:lvl1pPr>
            <a:lvl2pPr marL="411480">
              <a:defRPr lang="en-US" dirty="0"/>
            </a:lvl2pPr>
            <a:lvl3pPr marL="548640">
              <a:defRPr lang="en-US" dirty="0"/>
            </a:lvl3pPr>
            <a:lvl4pPr marL="685800">
              <a:defRPr lang="en-US" dirty="0"/>
            </a:lvl4pPr>
            <a:lvl5pPr marL="82296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4778619" y="1207293"/>
            <a:ext cx="3813048" cy="3378994"/>
          </a:xfrm>
          <a:noFill/>
        </p:spPr>
        <p:txBody>
          <a:bodyPr vert="horz" lIns="0" tIns="0" rIns="0" bIns="0" rtlCol="0">
            <a:noAutofit/>
          </a:bodyPr>
          <a:lstStyle>
            <a:lvl1pPr marL="273844" indent="-273844">
              <a:buClr>
                <a:schemeClr val="accent4"/>
              </a:buClr>
              <a:buFont typeface="+mj-lt"/>
              <a:buAutoNum type="arabicPeriod"/>
              <a:defRPr lang="en-US" dirty="0"/>
            </a:lvl1pPr>
            <a:lvl2pPr marL="411480">
              <a:defRPr lang="en-US" dirty="0"/>
            </a:lvl2pPr>
            <a:lvl3pPr marL="548640">
              <a:defRPr lang="en-US" dirty="0"/>
            </a:lvl3pPr>
            <a:lvl4pPr marL="685800">
              <a:defRPr lang="en-US" dirty="0"/>
            </a:lvl4pPr>
            <a:lvl5pPr marL="82296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2024, Oracle and/or its affiliates  |  Confidential: Internal/Restricted/Highly Restricted</a:t>
            </a:r>
          </a:p>
        </p:txBody>
      </p:sp>
    </p:spTree>
    <p:extLst>
      <p:ext uri="{BB962C8B-B14F-4D97-AF65-F5344CB8AC3E}">
        <p14:creationId xmlns:p14="http://schemas.microsoft.com/office/powerpoint/2010/main" val="1283596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tx1"/>
                </a:solidFill>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571500" y="1207293"/>
            <a:ext cx="3813048" cy="3378994"/>
          </a:xfrm>
          <a:noFill/>
        </p:spPr>
        <p:txBody>
          <a:bodyPr vert="horz" lIns="0" tIns="0" rIns="0" bIns="0" rtlCol="0">
            <a:noAutofit/>
          </a:bodyPr>
          <a:lstStyle>
            <a:lvl1pPr marL="0" indent="-274320">
              <a:buClr>
                <a:schemeClr val="accent4"/>
              </a:buClr>
              <a:buFont typeface="+mj-lt"/>
              <a:buAutoNum type="arabicPeriod"/>
              <a:defRPr lang="en-US" dirty="0">
                <a:solidFill>
                  <a:schemeClr val="tx1"/>
                </a:solidFill>
              </a:defRPr>
            </a:lvl1pPr>
            <a:lvl2pPr marL="411480">
              <a:defRPr lang="en-US" dirty="0">
                <a:solidFill>
                  <a:schemeClr val="tx1"/>
                </a:solidFill>
              </a:defRPr>
            </a:lvl2pPr>
            <a:lvl3pPr marL="548640">
              <a:defRPr lang="en-US" dirty="0">
                <a:solidFill>
                  <a:schemeClr val="tx1"/>
                </a:solidFill>
              </a:defRPr>
            </a:lvl3pPr>
            <a:lvl4pPr marL="685800">
              <a:defRPr lang="en-US" dirty="0">
                <a:solidFill>
                  <a:schemeClr val="tx1"/>
                </a:solidFill>
              </a:defRPr>
            </a:lvl4pPr>
            <a:lvl5pPr marL="822960" indent="-13716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C3AB024B-01DD-4EEE-A60E-B75429678F36}"/>
              </a:ext>
            </a:extLst>
          </p:cNvPr>
          <p:cNvSpPr>
            <a:spLocks noGrp="1"/>
          </p:cNvSpPr>
          <p:nvPr>
            <p:ph type="body" sz="quarter" idx="48"/>
          </p:nvPr>
        </p:nvSpPr>
        <p:spPr>
          <a:xfrm>
            <a:off x="4778620" y="1207293"/>
            <a:ext cx="3813048" cy="3378994"/>
          </a:xfrm>
          <a:noFill/>
        </p:spPr>
        <p:txBody>
          <a:bodyPr vert="horz" lIns="0" tIns="0" rIns="0" bIns="0" rtlCol="0">
            <a:noAutofit/>
          </a:bodyPr>
          <a:lstStyle>
            <a:lvl1pPr marL="0" indent="-274320">
              <a:buClr>
                <a:schemeClr val="accent4"/>
              </a:buClr>
              <a:buFont typeface="+mj-lt"/>
              <a:buAutoNum type="arabicPeriod"/>
              <a:defRPr lang="en-US" dirty="0">
                <a:solidFill>
                  <a:schemeClr val="tx1"/>
                </a:solidFill>
              </a:defRPr>
            </a:lvl1pPr>
            <a:lvl2pPr marL="411480">
              <a:defRPr lang="en-US" dirty="0">
                <a:solidFill>
                  <a:schemeClr val="tx1"/>
                </a:solidFill>
              </a:defRPr>
            </a:lvl2pPr>
            <a:lvl3pPr marL="548640">
              <a:defRPr lang="en-US" dirty="0">
                <a:solidFill>
                  <a:schemeClr val="tx1"/>
                </a:solidFill>
              </a:defRPr>
            </a:lvl3pPr>
            <a:lvl4pPr marL="685800">
              <a:defRPr lang="en-US" dirty="0">
                <a:solidFill>
                  <a:schemeClr val="tx1"/>
                </a:solidFill>
              </a:defRPr>
            </a:lvl4pPr>
            <a:lvl5pPr marL="822960" indent="-137160">
              <a:buFont typeface="Oracle Sans Tab Light" panose="020B0403020204020204" pitchFamily="34" charset="0"/>
              <a:buChar cha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t>Copyright © 2024, Oracle and/or its affiliates  |  Confidential: Internal/Restricted/Highly Restricted</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en-US"/>
              <a:t>[Date]</a:t>
            </a:r>
            <a:endParaRPr lang="en-US" dirty="0"/>
          </a:p>
        </p:txBody>
      </p:sp>
    </p:spTree>
    <p:extLst>
      <p:ext uri="{BB962C8B-B14F-4D97-AF65-F5344CB8AC3E}">
        <p14:creationId xmlns:p14="http://schemas.microsoft.com/office/powerpoint/2010/main" val="212613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2.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62.xml"/><Relationship Id="rId21" Type="http://schemas.openxmlformats.org/officeDocument/2006/relationships/slideLayout" Target="../slideLayouts/slideLayout66.xml"/><Relationship Id="rId42" Type="http://schemas.openxmlformats.org/officeDocument/2006/relationships/slideLayout" Target="../slideLayouts/slideLayout87.xml"/><Relationship Id="rId63" Type="http://schemas.openxmlformats.org/officeDocument/2006/relationships/slideLayout" Target="../slideLayouts/slideLayout108.xml"/><Relationship Id="rId84" Type="http://schemas.openxmlformats.org/officeDocument/2006/relationships/slideLayout" Target="../slideLayouts/slideLayout129.xml"/><Relationship Id="rId138" Type="http://schemas.openxmlformats.org/officeDocument/2006/relationships/slideLayout" Target="../slideLayouts/slideLayout183.xml"/><Relationship Id="rId159" Type="http://schemas.openxmlformats.org/officeDocument/2006/relationships/slideLayout" Target="../slideLayouts/slideLayout204.xml"/><Relationship Id="rId170" Type="http://schemas.openxmlformats.org/officeDocument/2006/relationships/theme" Target="../theme/theme2.xml"/><Relationship Id="rId107" Type="http://schemas.openxmlformats.org/officeDocument/2006/relationships/slideLayout" Target="../slideLayouts/slideLayout152.xml"/><Relationship Id="rId11" Type="http://schemas.openxmlformats.org/officeDocument/2006/relationships/slideLayout" Target="../slideLayouts/slideLayout56.xml"/><Relationship Id="rId32" Type="http://schemas.openxmlformats.org/officeDocument/2006/relationships/slideLayout" Target="../slideLayouts/slideLayout77.xml"/><Relationship Id="rId53" Type="http://schemas.openxmlformats.org/officeDocument/2006/relationships/slideLayout" Target="../slideLayouts/slideLayout98.xml"/><Relationship Id="rId74" Type="http://schemas.openxmlformats.org/officeDocument/2006/relationships/slideLayout" Target="../slideLayouts/slideLayout119.xml"/><Relationship Id="rId128" Type="http://schemas.openxmlformats.org/officeDocument/2006/relationships/slideLayout" Target="../slideLayouts/slideLayout173.xml"/><Relationship Id="rId149" Type="http://schemas.openxmlformats.org/officeDocument/2006/relationships/slideLayout" Target="../slideLayouts/slideLayout194.xml"/><Relationship Id="rId5" Type="http://schemas.openxmlformats.org/officeDocument/2006/relationships/slideLayout" Target="../slideLayouts/slideLayout50.xml"/><Relationship Id="rId95" Type="http://schemas.openxmlformats.org/officeDocument/2006/relationships/slideLayout" Target="../slideLayouts/slideLayout140.xml"/><Relationship Id="rId160" Type="http://schemas.openxmlformats.org/officeDocument/2006/relationships/slideLayout" Target="../slideLayouts/slideLayout205.xml"/><Relationship Id="rId22" Type="http://schemas.openxmlformats.org/officeDocument/2006/relationships/slideLayout" Target="../slideLayouts/slideLayout67.xml"/><Relationship Id="rId43" Type="http://schemas.openxmlformats.org/officeDocument/2006/relationships/slideLayout" Target="../slideLayouts/slideLayout88.xml"/><Relationship Id="rId64" Type="http://schemas.openxmlformats.org/officeDocument/2006/relationships/slideLayout" Target="../slideLayouts/slideLayout109.xml"/><Relationship Id="rId118" Type="http://schemas.openxmlformats.org/officeDocument/2006/relationships/slideLayout" Target="../slideLayouts/slideLayout163.xml"/><Relationship Id="rId139" Type="http://schemas.openxmlformats.org/officeDocument/2006/relationships/slideLayout" Target="../slideLayouts/slideLayout184.xml"/><Relationship Id="rId85" Type="http://schemas.openxmlformats.org/officeDocument/2006/relationships/slideLayout" Target="../slideLayouts/slideLayout130.xml"/><Relationship Id="rId150" Type="http://schemas.openxmlformats.org/officeDocument/2006/relationships/slideLayout" Target="../slideLayouts/slideLayout195.xml"/><Relationship Id="rId171" Type="http://schemas.openxmlformats.org/officeDocument/2006/relationships/image" Target="../media/image92.emf"/><Relationship Id="rId12" Type="http://schemas.openxmlformats.org/officeDocument/2006/relationships/slideLayout" Target="../slideLayouts/slideLayout57.xml"/><Relationship Id="rId33" Type="http://schemas.openxmlformats.org/officeDocument/2006/relationships/slideLayout" Target="../slideLayouts/slideLayout78.xml"/><Relationship Id="rId108" Type="http://schemas.openxmlformats.org/officeDocument/2006/relationships/slideLayout" Target="../slideLayouts/slideLayout153.xml"/><Relationship Id="rId129" Type="http://schemas.openxmlformats.org/officeDocument/2006/relationships/slideLayout" Target="../slideLayouts/slideLayout174.xml"/><Relationship Id="rId54" Type="http://schemas.openxmlformats.org/officeDocument/2006/relationships/slideLayout" Target="../slideLayouts/slideLayout99.xml"/><Relationship Id="rId70" Type="http://schemas.openxmlformats.org/officeDocument/2006/relationships/slideLayout" Target="../slideLayouts/slideLayout115.xml"/><Relationship Id="rId75" Type="http://schemas.openxmlformats.org/officeDocument/2006/relationships/slideLayout" Target="../slideLayouts/slideLayout120.xml"/><Relationship Id="rId91" Type="http://schemas.openxmlformats.org/officeDocument/2006/relationships/slideLayout" Target="../slideLayouts/slideLayout136.xml"/><Relationship Id="rId96" Type="http://schemas.openxmlformats.org/officeDocument/2006/relationships/slideLayout" Target="../slideLayouts/slideLayout141.xml"/><Relationship Id="rId140" Type="http://schemas.openxmlformats.org/officeDocument/2006/relationships/slideLayout" Target="../slideLayouts/slideLayout185.xml"/><Relationship Id="rId145" Type="http://schemas.openxmlformats.org/officeDocument/2006/relationships/slideLayout" Target="../slideLayouts/slideLayout190.xml"/><Relationship Id="rId161" Type="http://schemas.openxmlformats.org/officeDocument/2006/relationships/slideLayout" Target="../slideLayouts/slideLayout206.xml"/><Relationship Id="rId166" Type="http://schemas.openxmlformats.org/officeDocument/2006/relationships/slideLayout" Target="../slideLayouts/slideLayout21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49" Type="http://schemas.openxmlformats.org/officeDocument/2006/relationships/slideLayout" Target="../slideLayouts/slideLayout94.xml"/><Relationship Id="rId114" Type="http://schemas.openxmlformats.org/officeDocument/2006/relationships/slideLayout" Target="../slideLayouts/slideLayout159.xml"/><Relationship Id="rId119" Type="http://schemas.openxmlformats.org/officeDocument/2006/relationships/slideLayout" Target="../slideLayouts/slideLayout164.xml"/><Relationship Id="rId44" Type="http://schemas.openxmlformats.org/officeDocument/2006/relationships/slideLayout" Target="../slideLayouts/slideLayout89.xml"/><Relationship Id="rId60" Type="http://schemas.openxmlformats.org/officeDocument/2006/relationships/slideLayout" Target="../slideLayouts/slideLayout105.xml"/><Relationship Id="rId65" Type="http://schemas.openxmlformats.org/officeDocument/2006/relationships/slideLayout" Target="../slideLayouts/slideLayout110.xml"/><Relationship Id="rId81" Type="http://schemas.openxmlformats.org/officeDocument/2006/relationships/slideLayout" Target="../slideLayouts/slideLayout126.xml"/><Relationship Id="rId86" Type="http://schemas.openxmlformats.org/officeDocument/2006/relationships/slideLayout" Target="../slideLayouts/slideLayout131.xml"/><Relationship Id="rId130" Type="http://schemas.openxmlformats.org/officeDocument/2006/relationships/slideLayout" Target="../slideLayouts/slideLayout175.xml"/><Relationship Id="rId135" Type="http://schemas.openxmlformats.org/officeDocument/2006/relationships/slideLayout" Target="../slideLayouts/slideLayout180.xml"/><Relationship Id="rId151" Type="http://schemas.openxmlformats.org/officeDocument/2006/relationships/slideLayout" Target="../slideLayouts/slideLayout196.xml"/><Relationship Id="rId156" Type="http://schemas.openxmlformats.org/officeDocument/2006/relationships/slideLayout" Target="../slideLayouts/slideLayout201.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9" Type="http://schemas.openxmlformats.org/officeDocument/2006/relationships/slideLayout" Target="../slideLayouts/slideLayout84.xml"/><Relationship Id="rId109" Type="http://schemas.openxmlformats.org/officeDocument/2006/relationships/slideLayout" Target="../slideLayouts/slideLayout154.xml"/><Relationship Id="rId34" Type="http://schemas.openxmlformats.org/officeDocument/2006/relationships/slideLayout" Target="../slideLayouts/slideLayout79.xml"/><Relationship Id="rId50" Type="http://schemas.openxmlformats.org/officeDocument/2006/relationships/slideLayout" Target="../slideLayouts/slideLayout95.xml"/><Relationship Id="rId55" Type="http://schemas.openxmlformats.org/officeDocument/2006/relationships/slideLayout" Target="../slideLayouts/slideLayout100.xml"/><Relationship Id="rId76" Type="http://schemas.openxmlformats.org/officeDocument/2006/relationships/slideLayout" Target="../slideLayouts/slideLayout121.xml"/><Relationship Id="rId97" Type="http://schemas.openxmlformats.org/officeDocument/2006/relationships/slideLayout" Target="../slideLayouts/slideLayout142.xml"/><Relationship Id="rId104" Type="http://schemas.openxmlformats.org/officeDocument/2006/relationships/slideLayout" Target="../slideLayouts/slideLayout149.xml"/><Relationship Id="rId120" Type="http://schemas.openxmlformats.org/officeDocument/2006/relationships/slideLayout" Target="../slideLayouts/slideLayout165.xml"/><Relationship Id="rId125" Type="http://schemas.openxmlformats.org/officeDocument/2006/relationships/slideLayout" Target="../slideLayouts/slideLayout170.xml"/><Relationship Id="rId141" Type="http://schemas.openxmlformats.org/officeDocument/2006/relationships/slideLayout" Target="../slideLayouts/slideLayout186.xml"/><Relationship Id="rId146" Type="http://schemas.openxmlformats.org/officeDocument/2006/relationships/slideLayout" Target="../slideLayouts/slideLayout191.xml"/><Relationship Id="rId167" Type="http://schemas.openxmlformats.org/officeDocument/2006/relationships/slideLayout" Target="../slideLayouts/slideLayout212.xml"/><Relationship Id="rId7" Type="http://schemas.openxmlformats.org/officeDocument/2006/relationships/slideLayout" Target="../slideLayouts/slideLayout52.xml"/><Relationship Id="rId71" Type="http://schemas.openxmlformats.org/officeDocument/2006/relationships/slideLayout" Target="../slideLayouts/slideLayout116.xml"/><Relationship Id="rId92" Type="http://schemas.openxmlformats.org/officeDocument/2006/relationships/slideLayout" Target="../slideLayouts/slideLayout137.xml"/><Relationship Id="rId162" Type="http://schemas.openxmlformats.org/officeDocument/2006/relationships/slideLayout" Target="../slideLayouts/slideLayout207.xml"/><Relationship Id="rId2" Type="http://schemas.openxmlformats.org/officeDocument/2006/relationships/slideLayout" Target="../slideLayouts/slideLayout47.xml"/><Relationship Id="rId29" Type="http://schemas.openxmlformats.org/officeDocument/2006/relationships/slideLayout" Target="../slideLayouts/slideLayout74.xml"/><Relationship Id="rId24" Type="http://schemas.openxmlformats.org/officeDocument/2006/relationships/slideLayout" Target="../slideLayouts/slideLayout69.xml"/><Relationship Id="rId40" Type="http://schemas.openxmlformats.org/officeDocument/2006/relationships/slideLayout" Target="../slideLayouts/slideLayout85.xml"/><Relationship Id="rId45" Type="http://schemas.openxmlformats.org/officeDocument/2006/relationships/slideLayout" Target="../slideLayouts/slideLayout90.xml"/><Relationship Id="rId66" Type="http://schemas.openxmlformats.org/officeDocument/2006/relationships/slideLayout" Target="../slideLayouts/slideLayout111.xml"/><Relationship Id="rId87" Type="http://schemas.openxmlformats.org/officeDocument/2006/relationships/slideLayout" Target="../slideLayouts/slideLayout132.xml"/><Relationship Id="rId110" Type="http://schemas.openxmlformats.org/officeDocument/2006/relationships/slideLayout" Target="../slideLayouts/slideLayout155.xml"/><Relationship Id="rId115" Type="http://schemas.openxmlformats.org/officeDocument/2006/relationships/slideLayout" Target="../slideLayouts/slideLayout160.xml"/><Relationship Id="rId131" Type="http://schemas.openxmlformats.org/officeDocument/2006/relationships/slideLayout" Target="../slideLayouts/slideLayout176.xml"/><Relationship Id="rId136" Type="http://schemas.openxmlformats.org/officeDocument/2006/relationships/slideLayout" Target="../slideLayouts/slideLayout181.xml"/><Relationship Id="rId157" Type="http://schemas.openxmlformats.org/officeDocument/2006/relationships/slideLayout" Target="../slideLayouts/slideLayout202.xml"/><Relationship Id="rId61" Type="http://schemas.openxmlformats.org/officeDocument/2006/relationships/slideLayout" Target="../slideLayouts/slideLayout106.xml"/><Relationship Id="rId82" Type="http://schemas.openxmlformats.org/officeDocument/2006/relationships/slideLayout" Target="../slideLayouts/slideLayout127.xml"/><Relationship Id="rId152" Type="http://schemas.openxmlformats.org/officeDocument/2006/relationships/slideLayout" Target="../slideLayouts/slideLayout197.xml"/><Relationship Id="rId19" Type="http://schemas.openxmlformats.org/officeDocument/2006/relationships/slideLayout" Target="../slideLayouts/slideLayout64.xml"/><Relationship Id="rId14" Type="http://schemas.openxmlformats.org/officeDocument/2006/relationships/slideLayout" Target="../slideLayouts/slideLayout59.xml"/><Relationship Id="rId30" Type="http://schemas.openxmlformats.org/officeDocument/2006/relationships/slideLayout" Target="../slideLayouts/slideLayout75.xml"/><Relationship Id="rId35" Type="http://schemas.openxmlformats.org/officeDocument/2006/relationships/slideLayout" Target="../slideLayouts/slideLayout80.xml"/><Relationship Id="rId56" Type="http://schemas.openxmlformats.org/officeDocument/2006/relationships/slideLayout" Target="../slideLayouts/slideLayout101.xml"/><Relationship Id="rId77" Type="http://schemas.openxmlformats.org/officeDocument/2006/relationships/slideLayout" Target="../slideLayouts/slideLayout122.xml"/><Relationship Id="rId100" Type="http://schemas.openxmlformats.org/officeDocument/2006/relationships/slideLayout" Target="../slideLayouts/slideLayout145.xml"/><Relationship Id="rId105" Type="http://schemas.openxmlformats.org/officeDocument/2006/relationships/slideLayout" Target="../slideLayouts/slideLayout150.xml"/><Relationship Id="rId126" Type="http://schemas.openxmlformats.org/officeDocument/2006/relationships/slideLayout" Target="../slideLayouts/slideLayout171.xml"/><Relationship Id="rId147" Type="http://schemas.openxmlformats.org/officeDocument/2006/relationships/slideLayout" Target="../slideLayouts/slideLayout192.xml"/><Relationship Id="rId168" Type="http://schemas.openxmlformats.org/officeDocument/2006/relationships/slideLayout" Target="../slideLayouts/slideLayout213.xml"/><Relationship Id="rId8" Type="http://schemas.openxmlformats.org/officeDocument/2006/relationships/slideLayout" Target="../slideLayouts/slideLayout53.xml"/><Relationship Id="rId51" Type="http://schemas.openxmlformats.org/officeDocument/2006/relationships/slideLayout" Target="../slideLayouts/slideLayout96.xml"/><Relationship Id="rId72" Type="http://schemas.openxmlformats.org/officeDocument/2006/relationships/slideLayout" Target="../slideLayouts/slideLayout117.xml"/><Relationship Id="rId93" Type="http://schemas.openxmlformats.org/officeDocument/2006/relationships/slideLayout" Target="../slideLayouts/slideLayout138.xml"/><Relationship Id="rId98" Type="http://schemas.openxmlformats.org/officeDocument/2006/relationships/slideLayout" Target="../slideLayouts/slideLayout143.xml"/><Relationship Id="rId121" Type="http://schemas.openxmlformats.org/officeDocument/2006/relationships/slideLayout" Target="../slideLayouts/slideLayout166.xml"/><Relationship Id="rId142" Type="http://schemas.openxmlformats.org/officeDocument/2006/relationships/slideLayout" Target="../slideLayouts/slideLayout187.xml"/><Relationship Id="rId163" Type="http://schemas.openxmlformats.org/officeDocument/2006/relationships/slideLayout" Target="../slideLayouts/slideLayout208.xml"/><Relationship Id="rId3" Type="http://schemas.openxmlformats.org/officeDocument/2006/relationships/slideLayout" Target="../slideLayouts/slideLayout48.xml"/><Relationship Id="rId25" Type="http://schemas.openxmlformats.org/officeDocument/2006/relationships/slideLayout" Target="../slideLayouts/slideLayout70.xml"/><Relationship Id="rId46" Type="http://schemas.openxmlformats.org/officeDocument/2006/relationships/slideLayout" Target="../slideLayouts/slideLayout91.xml"/><Relationship Id="rId67" Type="http://schemas.openxmlformats.org/officeDocument/2006/relationships/slideLayout" Target="../slideLayouts/slideLayout112.xml"/><Relationship Id="rId116" Type="http://schemas.openxmlformats.org/officeDocument/2006/relationships/slideLayout" Target="../slideLayouts/slideLayout161.xml"/><Relationship Id="rId137" Type="http://schemas.openxmlformats.org/officeDocument/2006/relationships/slideLayout" Target="../slideLayouts/slideLayout182.xml"/><Relationship Id="rId158" Type="http://schemas.openxmlformats.org/officeDocument/2006/relationships/slideLayout" Target="../slideLayouts/slideLayout203.xml"/><Relationship Id="rId20" Type="http://schemas.openxmlformats.org/officeDocument/2006/relationships/slideLayout" Target="../slideLayouts/slideLayout65.xml"/><Relationship Id="rId41" Type="http://schemas.openxmlformats.org/officeDocument/2006/relationships/slideLayout" Target="../slideLayouts/slideLayout86.xml"/><Relationship Id="rId62" Type="http://schemas.openxmlformats.org/officeDocument/2006/relationships/slideLayout" Target="../slideLayouts/slideLayout107.xml"/><Relationship Id="rId83" Type="http://schemas.openxmlformats.org/officeDocument/2006/relationships/slideLayout" Target="../slideLayouts/slideLayout128.xml"/><Relationship Id="rId88" Type="http://schemas.openxmlformats.org/officeDocument/2006/relationships/slideLayout" Target="../slideLayouts/slideLayout133.xml"/><Relationship Id="rId111" Type="http://schemas.openxmlformats.org/officeDocument/2006/relationships/slideLayout" Target="../slideLayouts/slideLayout156.xml"/><Relationship Id="rId132" Type="http://schemas.openxmlformats.org/officeDocument/2006/relationships/slideLayout" Target="../slideLayouts/slideLayout177.xml"/><Relationship Id="rId153" Type="http://schemas.openxmlformats.org/officeDocument/2006/relationships/slideLayout" Target="../slideLayouts/slideLayout198.xml"/><Relationship Id="rId15" Type="http://schemas.openxmlformats.org/officeDocument/2006/relationships/slideLayout" Target="../slideLayouts/slideLayout60.xml"/><Relationship Id="rId36" Type="http://schemas.openxmlformats.org/officeDocument/2006/relationships/slideLayout" Target="../slideLayouts/slideLayout81.xml"/><Relationship Id="rId57" Type="http://schemas.openxmlformats.org/officeDocument/2006/relationships/slideLayout" Target="../slideLayouts/slideLayout102.xml"/><Relationship Id="rId106" Type="http://schemas.openxmlformats.org/officeDocument/2006/relationships/slideLayout" Target="../slideLayouts/slideLayout151.xml"/><Relationship Id="rId127" Type="http://schemas.openxmlformats.org/officeDocument/2006/relationships/slideLayout" Target="../slideLayouts/slideLayout172.xml"/><Relationship Id="rId10" Type="http://schemas.openxmlformats.org/officeDocument/2006/relationships/slideLayout" Target="../slideLayouts/slideLayout55.xml"/><Relationship Id="rId31" Type="http://schemas.openxmlformats.org/officeDocument/2006/relationships/slideLayout" Target="../slideLayouts/slideLayout76.xml"/><Relationship Id="rId52" Type="http://schemas.openxmlformats.org/officeDocument/2006/relationships/slideLayout" Target="../slideLayouts/slideLayout97.xml"/><Relationship Id="rId73" Type="http://schemas.openxmlformats.org/officeDocument/2006/relationships/slideLayout" Target="../slideLayouts/slideLayout118.xml"/><Relationship Id="rId78" Type="http://schemas.openxmlformats.org/officeDocument/2006/relationships/slideLayout" Target="../slideLayouts/slideLayout123.xml"/><Relationship Id="rId94" Type="http://schemas.openxmlformats.org/officeDocument/2006/relationships/slideLayout" Target="../slideLayouts/slideLayout139.xml"/><Relationship Id="rId99" Type="http://schemas.openxmlformats.org/officeDocument/2006/relationships/slideLayout" Target="../slideLayouts/slideLayout144.xml"/><Relationship Id="rId101" Type="http://schemas.openxmlformats.org/officeDocument/2006/relationships/slideLayout" Target="../slideLayouts/slideLayout146.xml"/><Relationship Id="rId122" Type="http://schemas.openxmlformats.org/officeDocument/2006/relationships/slideLayout" Target="../slideLayouts/slideLayout167.xml"/><Relationship Id="rId143" Type="http://schemas.openxmlformats.org/officeDocument/2006/relationships/slideLayout" Target="../slideLayouts/slideLayout188.xml"/><Relationship Id="rId148" Type="http://schemas.openxmlformats.org/officeDocument/2006/relationships/slideLayout" Target="../slideLayouts/slideLayout193.xml"/><Relationship Id="rId164" Type="http://schemas.openxmlformats.org/officeDocument/2006/relationships/slideLayout" Target="../slideLayouts/slideLayout209.xml"/><Relationship Id="rId169" Type="http://schemas.openxmlformats.org/officeDocument/2006/relationships/slideLayout" Target="../slideLayouts/slideLayout21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47" Type="http://schemas.openxmlformats.org/officeDocument/2006/relationships/slideLayout" Target="../slideLayouts/slideLayout92.xml"/><Relationship Id="rId68" Type="http://schemas.openxmlformats.org/officeDocument/2006/relationships/slideLayout" Target="../slideLayouts/slideLayout113.xml"/><Relationship Id="rId89" Type="http://schemas.openxmlformats.org/officeDocument/2006/relationships/slideLayout" Target="../slideLayouts/slideLayout134.xml"/><Relationship Id="rId112" Type="http://schemas.openxmlformats.org/officeDocument/2006/relationships/slideLayout" Target="../slideLayouts/slideLayout157.xml"/><Relationship Id="rId133" Type="http://schemas.openxmlformats.org/officeDocument/2006/relationships/slideLayout" Target="../slideLayouts/slideLayout178.xml"/><Relationship Id="rId154" Type="http://schemas.openxmlformats.org/officeDocument/2006/relationships/slideLayout" Target="../slideLayouts/slideLayout199.xml"/><Relationship Id="rId16" Type="http://schemas.openxmlformats.org/officeDocument/2006/relationships/slideLayout" Target="../slideLayouts/slideLayout61.xml"/><Relationship Id="rId37" Type="http://schemas.openxmlformats.org/officeDocument/2006/relationships/slideLayout" Target="../slideLayouts/slideLayout82.xml"/><Relationship Id="rId58" Type="http://schemas.openxmlformats.org/officeDocument/2006/relationships/slideLayout" Target="../slideLayouts/slideLayout103.xml"/><Relationship Id="rId79" Type="http://schemas.openxmlformats.org/officeDocument/2006/relationships/slideLayout" Target="../slideLayouts/slideLayout124.xml"/><Relationship Id="rId102" Type="http://schemas.openxmlformats.org/officeDocument/2006/relationships/slideLayout" Target="../slideLayouts/slideLayout147.xml"/><Relationship Id="rId123" Type="http://schemas.openxmlformats.org/officeDocument/2006/relationships/slideLayout" Target="../slideLayouts/slideLayout168.xml"/><Relationship Id="rId144" Type="http://schemas.openxmlformats.org/officeDocument/2006/relationships/slideLayout" Target="../slideLayouts/slideLayout189.xml"/><Relationship Id="rId90" Type="http://schemas.openxmlformats.org/officeDocument/2006/relationships/slideLayout" Target="../slideLayouts/slideLayout135.xml"/><Relationship Id="rId165" Type="http://schemas.openxmlformats.org/officeDocument/2006/relationships/slideLayout" Target="../slideLayouts/slideLayout210.xml"/><Relationship Id="rId27" Type="http://schemas.openxmlformats.org/officeDocument/2006/relationships/slideLayout" Target="../slideLayouts/slideLayout72.xml"/><Relationship Id="rId48" Type="http://schemas.openxmlformats.org/officeDocument/2006/relationships/slideLayout" Target="../slideLayouts/slideLayout93.xml"/><Relationship Id="rId69" Type="http://schemas.openxmlformats.org/officeDocument/2006/relationships/slideLayout" Target="../slideLayouts/slideLayout114.xml"/><Relationship Id="rId113" Type="http://schemas.openxmlformats.org/officeDocument/2006/relationships/slideLayout" Target="../slideLayouts/slideLayout158.xml"/><Relationship Id="rId134" Type="http://schemas.openxmlformats.org/officeDocument/2006/relationships/slideLayout" Target="../slideLayouts/slideLayout179.xml"/><Relationship Id="rId80" Type="http://schemas.openxmlformats.org/officeDocument/2006/relationships/slideLayout" Target="../slideLayouts/slideLayout125.xml"/><Relationship Id="rId155" Type="http://schemas.openxmlformats.org/officeDocument/2006/relationships/slideLayout" Target="../slideLayouts/slideLayout200.xml"/><Relationship Id="rId17" Type="http://schemas.openxmlformats.org/officeDocument/2006/relationships/slideLayout" Target="../slideLayouts/slideLayout62.xml"/><Relationship Id="rId38" Type="http://schemas.openxmlformats.org/officeDocument/2006/relationships/slideLayout" Target="../slideLayouts/slideLayout83.xml"/><Relationship Id="rId59" Type="http://schemas.openxmlformats.org/officeDocument/2006/relationships/slideLayout" Target="../slideLayouts/slideLayout104.xml"/><Relationship Id="rId103" Type="http://schemas.openxmlformats.org/officeDocument/2006/relationships/slideLayout" Target="../slideLayouts/slideLayout148.xml"/><Relationship Id="rId124" Type="http://schemas.openxmlformats.org/officeDocument/2006/relationships/slideLayout" Target="../slideLayouts/slideLayout1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9" Type="http://schemas.openxmlformats.org/officeDocument/2006/relationships/slideLayout" Target="../slideLayouts/slideLayout253.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42" Type="http://schemas.openxmlformats.org/officeDocument/2006/relationships/slideLayout" Target="../slideLayouts/slideLayout256.xml"/><Relationship Id="rId47" Type="http://schemas.openxmlformats.org/officeDocument/2006/relationships/image" Target="../media/image125.png"/><Relationship Id="rId7" Type="http://schemas.openxmlformats.org/officeDocument/2006/relationships/slideLayout" Target="../slideLayouts/slideLayout2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45" Type="http://schemas.openxmlformats.org/officeDocument/2006/relationships/slideLayout" Target="../slideLayouts/slideLayout259.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4" Type="http://schemas.openxmlformats.org/officeDocument/2006/relationships/slideLayout" Target="../slideLayouts/slideLayout258.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43" Type="http://schemas.openxmlformats.org/officeDocument/2006/relationships/slideLayout" Target="../slideLayouts/slideLayout257.xml"/><Relationship Id="rId48" Type="http://schemas.openxmlformats.org/officeDocument/2006/relationships/image" Target="../media/image126.png"/><Relationship Id="rId8" Type="http://schemas.openxmlformats.org/officeDocument/2006/relationships/slideLayout" Target="../slideLayouts/slideLayout222.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 Id="rId46" Type="http://schemas.openxmlformats.org/officeDocument/2006/relationships/theme" Target="../theme/theme3.xml"/><Relationship Id="rId20" Type="http://schemas.openxmlformats.org/officeDocument/2006/relationships/slideLayout" Target="../slideLayouts/slideLayout234.xml"/><Relationship Id="rId41" Type="http://schemas.openxmlformats.org/officeDocument/2006/relationships/slideLayout" Target="../slideLayouts/slideLayout2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cstate="screen">
            <a:alphaModFix amt="82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7813" y="257175"/>
            <a:ext cx="6538074" cy="696087"/>
          </a:xfrm>
          <a:prstGeom prst="rect">
            <a:avLst/>
          </a:prstGeom>
          <a:ln>
            <a:noFill/>
          </a:ln>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522484" y="1028700"/>
            <a:ext cx="8007709" cy="326355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Footer Placeholder 3">
            <a:extLst>
              <a:ext uri="{FF2B5EF4-FFF2-40B4-BE49-F238E27FC236}">
                <a16:creationId xmlns:a16="http://schemas.microsoft.com/office/drawing/2014/main" id="{CF8B2F8B-E601-664C-81CF-08F39A1109E6}"/>
              </a:ext>
            </a:extLst>
          </p:cNvPr>
          <p:cNvSpPr>
            <a:spLocks noGrp="1"/>
          </p:cNvSpPr>
          <p:nvPr>
            <p:ph type="ftr" sz="quarter" idx="3"/>
          </p:nvPr>
        </p:nvSpPr>
        <p:spPr>
          <a:xfrm>
            <a:off x="529290" y="4869657"/>
            <a:ext cx="3769900" cy="273844"/>
          </a:xfrm>
          <a:prstGeom prst="rect">
            <a:avLst/>
          </a:prstGeom>
        </p:spPr>
        <p:txBody>
          <a:bodyPr vert="horz" lIns="91440" tIns="45720" rIns="91440" bIns="45720" rtlCol="0" anchor="ctr"/>
          <a:lstStyle>
            <a:lvl1pPr algn="l">
              <a:defRPr sz="525" b="0" i="0">
                <a:solidFill>
                  <a:schemeClr val="tx1"/>
                </a:solidFill>
                <a:latin typeface="+mn-lt"/>
                <a:cs typeface="+mn-cs"/>
              </a:defRPr>
            </a:lvl1pPr>
          </a:lstStyle>
          <a:p>
            <a:r>
              <a:rPr lang="en-US" dirty="0">
                <a:sym typeface="Symbol" pitchFamily="2" charset="2"/>
              </a:rPr>
              <a:t>        Copyright © 2024, Oracle and/or its affiliates</a:t>
            </a:r>
            <a:endParaRPr lang="en-CA" dirty="0"/>
          </a:p>
        </p:txBody>
      </p:sp>
      <p:sp>
        <p:nvSpPr>
          <p:cNvPr id="6" name="Slide Number Placeholder 5"/>
          <p:cNvSpPr>
            <a:spLocks noGrp="1"/>
          </p:cNvSpPr>
          <p:nvPr>
            <p:ph type="sldNum" sz="quarter" idx="4"/>
          </p:nvPr>
        </p:nvSpPr>
        <p:spPr>
          <a:xfrm>
            <a:off x="195597" y="4869657"/>
            <a:ext cx="326888" cy="273844"/>
          </a:xfrm>
          <a:prstGeom prst="rect">
            <a:avLst/>
          </a:prstGeom>
        </p:spPr>
        <p:txBody>
          <a:bodyPr vert="horz" lIns="91440" tIns="45720" rIns="91440" bIns="45720" rtlCol="0" anchor="ctr"/>
          <a:lstStyle>
            <a:lvl1pPr algn="l">
              <a:defRPr lang="en-US" sz="600" smtClean="0">
                <a:latin typeface="+mn-lt"/>
              </a:defRPr>
            </a:lvl1pPr>
          </a:lstStyle>
          <a:p>
            <a:fld id="{CFF4B978-1D82-7745-80C5-DBABA6B131D3}" type="slidenum">
              <a:rPr lang="en-US" smtClean="0"/>
              <a:pPr/>
              <a:t>‹#›</a:t>
            </a:fld>
            <a:endParaRPr lang="en-US" dirty="0"/>
          </a:p>
        </p:txBody>
      </p:sp>
      <p:pic>
        <p:nvPicPr>
          <p:cNvPr id="8" name="Picture 7">
            <a:extLst>
              <a:ext uri="{FF2B5EF4-FFF2-40B4-BE49-F238E27FC236}">
                <a16:creationId xmlns:a16="http://schemas.microsoft.com/office/drawing/2014/main" id="{5069FCD1-69A5-FED4-307E-566E5D555691}"/>
              </a:ext>
            </a:extLst>
          </p:cNvPr>
          <p:cNvPicPr>
            <a:picLocks noChangeAspect="1"/>
          </p:cNvPicPr>
          <p:nvPr userDrawn="1"/>
        </p:nvPicPr>
        <p:blipFill>
          <a:blip r:embed="rId48" cstate="screen">
            <a:extLst>
              <a:ext uri="{28A0092B-C50C-407E-A947-70E740481C1C}">
                <a14:useLocalDpi xmlns:a14="http://schemas.microsoft.com/office/drawing/2010/main" val="0"/>
              </a:ext>
            </a:extLst>
          </a:blip>
          <a:srcRect t="839" b="839"/>
          <a:stretch/>
        </p:blipFill>
        <p:spPr>
          <a:xfrm>
            <a:off x="8536309" y="4836788"/>
            <a:ext cx="306038" cy="310284"/>
          </a:xfrm>
          <a:prstGeom prst="rect">
            <a:avLst/>
          </a:prstGeom>
        </p:spPr>
      </p:pic>
    </p:spTree>
    <p:extLst>
      <p:ext uri="{BB962C8B-B14F-4D97-AF65-F5344CB8AC3E}">
        <p14:creationId xmlns:p14="http://schemas.microsoft.com/office/powerpoint/2010/main" val="3195508066"/>
      </p:ext>
    </p:extLst>
  </p:cSld>
  <p:clrMap bg1="lt1" tx1="dk1" bg2="lt2" tx2="dk2" accent1="accent1" accent2="accent2" accent3="accent3" accent4="accent4" accent5="accent5" accent6="accent6" hlink="hlink" folHlink="folHlink"/>
  <p:sldLayoutIdLst>
    <p:sldLayoutId id="2147484054" r:id="rId1"/>
    <p:sldLayoutId id="2147484223" r:id="rId2"/>
    <p:sldLayoutId id="2147484055" r:id="rId3"/>
    <p:sldLayoutId id="2147484093" r:id="rId4"/>
    <p:sldLayoutId id="2147484094" r:id="rId5"/>
    <p:sldLayoutId id="2147484095" r:id="rId6"/>
    <p:sldLayoutId id="2147484096" r:id="rId7"/>
    <p:sldLayoutId id="2147484097" r:id="rId8"/>
    <p:sldLayoutId id="2147484098" r:id="rId9"/>
    <p:sldLayoutId id="2147484061" r:id="rId10"/>
    <p:sldLayoutId id="2147484238" r:id="rId11"/>
    <p:sldLayoutId id="2147484239" r:id="rId12"/>
    <p:sldLayoutId id="2147484062" r:id="rId13"/>
    <p:sldLayoutId id="2147484063" r:id="rId14"/>
    <p:sldLayoutId id="2147484064" r:id="rId15"/>
    <p:sldLayoutId id="2147484065" r:id="rId16"/>
    <p:sldLayoutId id="2147484227" r:id="rId17"/>
    <p:sldLayoutId id="2147484066" r:id="rId18"/>
    <p:sldLayoutId id="2147484067" r:id="rId19"/>
    <p:sldLayoutId id="2147484068" r:id="rId20"/>
    <p:sldLayoutId id="2147484069" r:id="rId21"/>
    <p:sldLayoutId id="2147484070" r:id="rId22"/>
    <p:sldLayoutId id="2147484071" r:id="rId23"/>
    <p:sldLayoutId id="2147484072" r:id="rId24"/>
    <p:sldLayoutId id="2147484073" r:id="rId25"/>
    <p:sldLayoutId id="2147484074" r:id="rId26"/>
    <p:sldLayoutId id="2147484075" r:id="rId27"/>
    <p:sldLayoutId id="2147484076" r:id="rId28"/>
    <p:sldLayoutId id="2147484077" r:id="rId29"/>
    <p:sldLayoutId id="2147484078" r:id="rId30"/>
    <p:sldLayoutId id="2147484079" r:id="rId31"/>
    <p:sldLayoutId id="2147484080" r:id="rId32"/>
    <p:sldLayoutId id="2147484081" r:id="rId33"/>
    <p:sldLayoutId id="2147484082" r:id="rId34"/>
    <p:sldLayoutId id="2147484083" r:id="rId35"/>
    <p:sldLayoutId id="2147484084" r:id="rId36"/>
    <p:sldLayoutId id="2147484085" r:id="rId37"/>
    <p:sldLayoutId id="2147484086" r:id="rId38"/>
    <p:sldLayoutId id="2147484087" r:id="rId39"/>
    <p:sldLayoutId id="2147484088" r:id="rId40"/>
    <p:sldLayoutId id="2147484254" r:id="rId41"/>
    <p:sldLayoutId id="2147484255" r:id="rId42"/>
    <p:sldLayoutId id="2147484089" r:id="rId43"/>
    <p:sldLayoutId id="2147484090" r:id="rId44"/>
    <p:sldLayoutId id="2147484091" r:id="rId45"/>
  </p:sldLayoutIdLst>
  <p:hf hdr="0" dt="0"/>
  <p:txStyles>
    <p:titleStyle>
      <a:lvl1pPr algn="l" defTabSz="685739" rtl="0" eaLnBrk="1" latinLnBrk="0" hangingPunct="1">
        <a:lnSpc>
          <a:spcPct val="100000"/>
        </a:lnSpc>
        <a:spcBef>
          <a:spcPct val="0"/>
        </a:spcBef>
        <a:buNone/>
        <a:defRPr sz="2200" b="0" i="0" kern="1200">
          <a:solidFill>
            <a:schemeClr val="tx1"/>
          </a:solidFill>
          <a:latin typeface="+mj-lt"/>
          <a:ea typeface="+mj-ea"/>
          <a:cs typeface="+mn-cs"/>
        </a:defRPr>
      </a:lvl1pPr>
    </p:titleStyle>
    <p:body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p:bodyStyle>
    <p:otherStyle>
      <a:defPPr>
        <a:defRPr lang="en-US"/>
      </a:defPPr>
      <a:lvl1pPr marL="0" algn="l" defTabSz="685739" rtl="0" eaLnBrk="1" latinLnBrk="0" hangingPunct="1">
        <a:defRPr sz="1350" kern="1200">
          <a:solidFill>
            <a:schemeClr val="tx1"/>
          </a:solidFill>
          <a:latin typeface="+mn-lt"/>
          <a:ea typeface="+mn-ea"/>
          <a:cs typeface="+mn-cs"/>
        </a:defRPr>
      </a:lvl1pPr>
      <a:lvl2pPr marL="342869" algn="l" defTabSz="685739" rtl="0" eaLnBrk="1" latinLnBrk="0" hangingPunct="1">
        <a:defRPr sz="1350" kern="1200">
          <a:solidFill>
            <a:schemeClr val="tx1"/>
          </a:solidFill>
          <a:latin typeface="+mn-lt"/>
          <a:ea typeface="+mn-ea"/>
          <a:cs typeface="+mn-cs"/>
        </a:defRPr>
      </a:lvl2pPr>
      <a:lvl3pPr marL="685739" algn="l" defTabSz="685739" rtl="0" eaLnBrk="1" latinLnBrk="0" hangingPunct="1">
        <a:defRPr sz="1350" kern="1200">
          <a:solidFill>
            <a:schemeClr val="tx1"/>
          </a:solidFill>
          <a:latin typeface="+mn-lt"/>
          <a:ea typeface="+mn-ea"/>
          <a:cs typeface="+mn-cs"/>
        </a:defRPr>
      </a:lvl3pPr>
      <a:lvl4pPr marL="1028608" algn="l" defTabSz="685739" rtl="0" eaLnBrk="1" latinLnBrk="0" hangingPunct="1">
        <a:defRPr sz="1350" kern="1200">
          <a:solidFill>
            <a:schemeClr val="tx1"/>
          </a:solidFill>
          <a:latin typeface="+mn-lt"/>
          <a:ea typeface="+mn-ea"/>
          <a:cs typeface="+mn-cs"/>
        </a:defRPr>
      </a:lvl4pPr>
      <a:lvl5pPr marL="1371477" algn="l" defTabSz="685739" rtl="0" eaLnBrk="1" latinLnBrk="0" hangingPunct="1">
        <a:defRPr sz="1350" kern="1200">
          <a:solidFill>
            <a:schemeClr val="tx1"/>
          </a:solidFill>
          <a:latin typeface="+mn-lt"/>
          <a:ea typeface="+mn-ea"/>
          <a:cs typeface="+mn-cs"/>
        </a:defRPr>
      </a:lvl5pPr>
      <a:lvl6pPr marL="1714346" algn="l" defTabSz="685739" rtl="0" eaLnBrk="1" latinLnBrk="0" hangingPunct="1">
        <a:defRPr sz="1350" kern="1200">
          <a:solidFill>
            <a:schemeClr val="tx1"/>
          </a:solidFill>
          <a:latin typeface="+mn-lt"/>
          <a:ea typeface="+mn-ea"/>
          <a:cs typeface="+mn-cs"/>
        </a:defRPr>
      </a:lvl6pPr>
      <a:lvl7pPr marL="2057215" algn="l" defTabSz="685739" rtl="0" eaLnBrk="1" latinLnBrk="0" hangingPunct="1">
        <a:defRPr sz="1350" kern="1200">
          <a:solidFill>
            <a:schemeClr val="tx1"/>
          </a:solidFill>
          <a:latin typeface="+mn-lt"/>
          <a:ea typeface="+mn-ea"/>
          <a:cs typeface="+mn-cs"/>
        </a:defRPr>
      </a:lvl7pPr>
      <a:lvl8pPr marL="2400084" algn="l" defTabSz="685739" rtl="0" eaLnBrk="1" latinLnBrk="0" hangingPunct="1">
        <a:defRPr sz="1350" kern="1200">
          <a:solidFill>
            <a:schemeClr val="tx1"/>
          </a:solidFill>
          <a:latin typeface="+mn-lt"/>
          <a:ea typeface="+mn-ea"/>
          <a:cs typeface="+mn-cs"/>
        </a:defRPr>
      </a:lvl8pPr>
      <a:lvl9pPr marL="2742953" algn="l" defTabSz="68573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userDrawn="1">
          <p15:clr>
            <a:srgbClr val="F26B43"/>
          </p15:clr>
        </p15:guide>
        <p15:guide id="2" pos="10746" userDrawn="1">
          <p15:clr>
            <a:srgbClr val="F26B43"/>
          </p15:clr>
        </p15:guide>
        <p15:guide id="3" pos="11142" userDrawn="1">
          <p15:clr>
            <a:srgbClr val="F26B43"/>
          </p15:clr>
        </p15:guide>
        <p15:guide id="5" pos="5373" userDrawn="1">
          <p15:clr>
            <a:srgbClr val="F26B43"/>
          </p15:clr>
        </p15:guide>
        <p15:guide id="6" pos="7380" userDrawn="1">
          <p15:clr>
            <a:srgbClr val="F26B43"/>
          </p15:clr>
        </p15:guide>
        <p15:guide id="7" orient="horz" pos="162" userDrawn="1">
          <p15:clr>
            <a:srgbClr val="F26B43"/>
          </p15:clr>
        </p15:guide>
        <p15:guide id="8" orient="horz" pos="6102" userDrawn="1">
          <p15:clr>
            <a:srgbClr val="F26B43"/>
          </p15:clr>
        </p15:guide>
        <p15:guide id="9" orient="horz" pos="2709" userDrawn="1">
          <p15:clr>
            <a:srgbClr val="F26B43"/>
          </p15:clr>
        </p15:guide>
        <p15:guide id="10" orient="horz" pos="4176" userDrawn="1">
          <p15:clr>
            <a:srgbClr val="F26B43"/>
          </p15:clr>
        </p15:guide>
        <p15:guide id="11" orient="horz" pos="3240" userDrawn="1">
          <p15:clr>
            <a:srgbClr val="5ACBF0"/>
          </p15:clr>
        </p15:guide>
        <p15:guide id="12" pos="5759" userDrawn="1">
          <p15:clr>
            <a:srgbClr val="5ACBF0"/>
          </p15:clr>
        </p15:guide>
        <p15:guide id="13" orient="horz" pos="1296" userDrawn="1">
          <p15:clr>
            <a:srgbClr val="9FCC3B"/>
          </p15:clr>
        </p15:guide>
        <p15:guide id="14" orient="horz" pos="5688" userDrawn="1">
          <p15:clr>
            <a:srgbClr val="9FCC3B"/>
          </p15:clr>
        </p15:guide>
        <p15:guide id="15" orient="horz" pos="594" userDrawn="1">
          <p15:clr>
            <a:srgbClr val="F26B43"/>
          </p15:clr>
        </p15:guide>
        <p15:guide id="16" orient="horz" pos="648" userDrawn="1">
          <p15:clr>
            <a:srgbClr val="F26B43"/>
          </p15:clr>
        </p15:guide>
        <p15:guide id="17" orient="horz" pos="2850" userDrawn="1">
          <p15:clr>
            <a:srgbClr val="F26B43"/>
          </p15:clr>
        </p15:guide>
        <p15:guide id="18" pos="3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576656" y="136802"/>
            <a:ext cx="8003286" cy="617220"/>
          </a:xfrm>
          <a:prstGeom prst="rect">
            <a:avLst/>
          </a:prstGeom>
        </p:spPr>
        <p:txBody>
          <a:bodyPr vert="horz" lIns="0" tIns="0" rIns="0" bIns="0" rtlCol="0" anchor="b">
            <a:noAutofit/>
          </a:bodyPr>
          <a:lstStyle/>
          <a:p>
            <a:pPr marL="0" lvl="0" indent="0">
              <a:spcBef>
                <a:spcPts val="75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576656" y="1200150"/>
            <a:ext cx="8003286" cy="3386138"/>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571500" y="4817745"/>
            <a:ext cx="274320" cy="274320"/>
          </a:xfrm>
          <a:prstGeom prst="rect">
            <a:avLst/>
          </a:prstGeom>
        </p:spPr>
        <p:txBody>
          <a:bodyPr vert="horz" lIns="0" tIns="0" rIns="0" bIns="0" rtlCol="0" anchor="ctr"/>
          <a:lstStyle>
            <a:lvl1pPr algn="l">
              <a:defRPr sz="675">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845820" y="4817984"/>
            <a:ext cx="4309034" cy="273844"/>
          </a:xfrm>
          <a:prstGeom prst="rect">
            <a:avLst/>
          </a:prstGeom>
        </p:spPr>
        <p:txBody>
          <a:bodyPr vert="horz" lIns="0" tIns="0" rIns="0" bIns="0" rtlCol="0" anchor="ctr"/>
          <a:lstStyle>
            <a:lvl1pPr algn="l">
              <a:defRPr sz="675">
                <a:solidFill>
                  <a:srgbClr val="8B8580"/>
                </a:solidFill>
              </a:defRPr>
            </a:lvl1pPr>
          </a:lstStyle>
          <a:p>
            <a:r>
              <a:rPr lang="en-US" dirty="0"/>
              <a:t>Copyright © 2024, Oracle and/or its affiliates  |  Confidential: Internal/Restricted/Highly Restricted</a:t>
            </a:r>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5154854" y="4819203"/>
            <a:ext cx="2057400" cy="272625"/>
          </a:xfrm>
          <a:prstGeom prst="rect">
            <a:avLst/>
          </a:prstGeom>
        </p:spPr>
        <p:txBody>
          <a:bodyPr vert="horz" lIns="0" tIns="0" rIns="0" bIns="0" rtlCol="0" anchor="ctr"/>
          <a:lstStyle>
            <a:lvl1pPr>
              <a:defRPr lang="en-US" sz="675" smtClean="0">
                <a:solidFill>
                  <a:srgbClr val="8B8580"/>
                </a:solidFill>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171" cstate="email">
            <a:extLst>
              <a:ext uri="{28A0092B-C50C-407E-A947-70E740481C1C}">
                <a14:useLocalDpi xmlns:a14="http://schemas.microsoft.com/office/drawing/2010/main"/>
              </a:ext>
            </a:extLst>
          </a:blip>
          <a:stretch>
            <a:fillRect/>
          </a:stretch>
        </p:blipFill>
        <p:spPr>
          <a:xfrm>
            <a:off x="8387334" y="4766310"/>
            <a:ext cx="377190" cy="377190"/>
          </a:xfrm>
          <a:prstGeom prst="rect">
            <a:avLst/>
          </a:prstGeom>
        </p:spPr>
      </p:pic>
    </p:spTree>
    <p:extLst>
      <p:ext uri="{BB962C8B-B14F-4D97-AF65-F5344CB8AC3E}">
        <p14:creationId xmlns:p14="http://schemas.microsoft.com/office/powerpoint/2010/main" val="456864351"/>
      </p:ext>
    </p:extLst>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 id="2147484268" r:id="rId12"/>
    <p:sldLayoutId id="2147484269" r:id="rId13"/>
    <p:sldLayoutId id="2147484270" r:id="rId14"/>
    <p:sldLayoutId id="2147484271" r:id="rId15"/>
    <p:sldLayoutId id="2147484272" r:id="rId16"/>
    <p:sldLayoutId id="2147484273" r:id="rId17"/>
    <p:sldLayoutId id="2147484274" r:id="rId18"/>
    <p:sldLayoutId id="2147484275" r:id="rId19"/>
    <p:sldLayoutId id="2147484276" r:id="rId20"/>
    <p:sldLayoutId id="2147484277" r:id="rId21"/>
    <p:sldLayoutId id="2147484278" r:id="rId22"/>
    <p:sldLayoutId id="2147484279" r:id="rId23"/>
    <p:sldLayoutId id="2147484280" r:id="rId24"/>
    <p:sldLayoutId id="2147484281" r:id="rId25"/>
    <p:sldLayoutId id="2147484282" r:id="rId26"/>
    <p:sldLayoutId id="2147484283" r:id="rId27"/>
    <p:sldLayoutId id="2147484284" r:id="rId28"/>
    <p:sldLayoutId id="2147484285" r:id="rId29"/>
    <p:sldLayoutId id="2147484286" r:id="rId30"/>
    <p:sldLayoutId id="2147484287" r:id="rId31"/>
    <p:sldLayoutId id="2147484288" r:id="rId32"/>
    <p:sldLayoutId id="2147484289" r:id="rId33"/>
    <p:sldLayoutId id="2147484290" r:id="rId34"/>
    <p:sldLayoutId id="2147484291" r:id="rId35"/>
    <p:sldLayoutId id="2147484292" r:id="rId36"/>
    <p:sldLayoutId id="2147484293" r:id="rId37"/>
    <p:sldLayoutId id="2147484294" r:id="rId38"/>
    <p:sldLayoutId id="2147484295" r:id="rId39"/>
    <p:sldLayoutId id="2147484296" r:id="rId40"/>
    <p:sldLayoutId id="2147484297" r:id="rId41"/>
    <p:sldLayoutId id="2147484298" r:id="rId42"/>
    <p:sldLayoutId id="2147484299" r:id="rId43"/>
    <p:sldLayoutId id="2147484300" r:id="rId44"/>
    <p:sldLayoutId id="2147484301" r:id="rId45"/>
    <p:sldLayoutId id="2147484302" r:id="rId46"/>
    <p:sldLayoutId id="2147484303" r:id="rId47"/>
    <p:sldLayoutId id="2147484304" r:id="rId48"/>
    <p:sldLayoutId id="2147484305" r:id="rId49"/>
    <p:sldLayoutId id="2147484306" r:id="rId50"/>
    <p:sldLayoutId id="2147484307" r:id="rId51"/>
    <p:sldLayoutId id="2147484308" r:id="rId52"/>
    <p:sldLayoutId id="2147484309" r:id="rId53"/>
    <p:sldLayoutId id="2147484310" r:id="rId54"/>
    <p:sldLayoutId id="2147484311" r:id="rId55"/>
    <p:sldLayoutId id="2147484312" r:id="rId56"/>
    <p:sldLayoutId id="2147484313" r:id="rId57"/>
    <p:sldLayoutId id="2147484314" r:id="rId58"/>
    <p:sldLayoutId id="2147484315" r:id="rId59"/>
    <p:sldLayoutId id="2147484316" r:id="rId60"/>
    <p:sldLayoutId id="2147484317" r:id="rId61"/>
    <p:sldLayoutId id="2147484318" r:id="rId62"/>
    <p:sldLayoutId id="2147484319" r:id="rId63"/>
    <p:sldLayoutId id="2147484320" r:id="rId64"/>
    <p:sldLayoutId id="2147484321" r:id="rId65"/>
    <p:sldLayoutId id="2147484322" r:id="rId66"/>
    <p:sldLayoutId id="2147484323" r:id="rId67"/>
    <p:sldLayoutId id="2147484324" r:id="rId68"/>
    <p:sldLayoutId id="2147484325" r:id="rId69"/>
    <p:sldLayoutId id="2147484326" r:id="rId70"/>
    <p:sldLayoutId id="2147484327" r:id="rId71"/>
    <p:sldLayoutId id="2147484328" r:id="rId72"/>
    <p:sldLayoutId id="2147484329" r:id="rId73"/>
    <p:sldLayoutId id="2147484330" r:id="rId74"/>
    <p:sldLayoutId id="2147484331" r:id="rId75"/>
    <p:sldLayoutId id="2147484332" r:id="rId76"/>
    <p:sldLayoutId id="2147484333" r:id="rId77"/>
    <p:sldLayoutId id="2147484334" r:id="rId78"/>
    <p:sldLayoutId id="2147484335" r:id="rId79"/>
    <p:sldLayoutId id="2147484336" r:id="rId80"/>
    <p:sldLayoutId id="2147484337" r:id="rId81"/>
    <p:sldLayoutId id="2147484338" r:id="rId82"/>
    <p:sldLayoutId id="2147484339" r:id="rId83"/>
    <p:sldLayoutId id="2147484340" r:id="rId84"/>
    <p:sldLayoutId id="2147484341" r:id="rId85"/>
    <p:sldLayoutId id="2147484342" r:id="rId86"/>
    <p:sldLayoutId id="2147484343" r:id="rId87"/>
    <p:sldLayoutId id="2147484344" r:id="rId88"/>
    <p:sldLayoutId id="2147484345" r:id="rId89"/>
    <p:sldLayoutId id="2147484346" r:id="rId90"/>
    <p:sldLayoutId id="2147484347" r:id="rId91"/>
    <p:sldLayoutId id="2147484348" r:id="rId92"/>
    <p:sldLayoutId id="2147484349" r:id="rId93"/>
    <p:sldLayoutId id="2147484350" r:id="rId94"/>
    <p:sldLayoutId id="2147484351" r:id="rId95"/>
    <p:sldLayoutId id="2147484352" r:id="rId96"/>
    <p:sldLayoutId id="2147484353" r:id="rId97"/>
    <p:sldLayoutId id="2147484354" r:id="rId98"/>
    <p:sldLayoutId id="2147484355" r:id="rId99"/>
    <p:sldLayoutId id="2147484356" r:id="rId100"/>
    <p:sldLayoutId id="2147484357" r:id="rId101"/>
    <p:sldLayoutId id="2147484358" r:id="rId102"/>
    <p:sldLayoutId id="2147484359" r:id="rId103"/>
    <p:sldLayoutId id="2147484360" r:id="rId104"/>
    <p:sldLayoutId id="2147484361" r:id="rId105"/>
    <p:sldLayoutId id="2147484362" r:id="rId106"/>
    <p:sldLayoutId id="2147484363" r:id="rId107"/>
    <p:sldLayoutId id="2147484364" r:id="rId108"/>
    <p:sldLayoutId id="2147484365" r:id="rId109"/>
    <p:sldLayoutId id="2147484366" r:id="rId110"/>
    <p:sldLayoutId id="2147484367" r:id="rId111"/>
    <p:sldLayoutId id="2147484368" r:id="rId112"/>
    <p:sldLayoutId id="2147484369" r:id="rId113"/>
    <p:sldLayoutId id="2147484370" r:id="rId114"/>
    <p:sldLayoutId id="2147484371" r:id="rId115"/>
    <p:sldLayoutId id="2147484372" r:id="rId116"/>
    <p:sldLayoutId id="2147484373" r:id="rId117"/>
    <p:sldLayoutId id="2147484374" r:id="rId118"/>
    <p:sldLayoutId id="2147484375" r:id="rId119"/>
    <p:sldLayoutId id="2147484376" r:id="rId120"/>
    <p:sldLayoutId id="2147484377" r:id="rId121"/>
    <p:sldLayoutId id="2147484378" r:id="rId122"/>
    <p:sldLayoutId id="2147484379" r:id="rId123"/>
    <p:sldLayoutId id="2147484380" r:id="rId124"/>
    <p:sldLayoutId id="2147484381" r:id="rId125"/>
    <p:sldLayoutId id="2147484382" r:id="rId126"/>
    <p:sldLayoutId id="2147484383" r:id="rId127"/>
    <p:sldLayoutId id="2147484384" r:id="rId128"/>
    <p:sldLayoutId id="2147484385" r:id="rId129"/>
    <p:sldLayoutId id="2147484386" r:id="rId130"/>
    <p:sldLayoutId id="2147484387" r:id="rId131"/>
    <p:sldLayoutId id="2147484388" r:id="rId132"/>
    <p:sldLayoutId id="2147484389" r:id="rId133"/>
    <p:sldLayoutId id="2147484390" r:id="rId134"/>
    <p:sldLayoutId id="2147484391" r:id="rId135"/>
    <p:sldLayoutId id="2147484392" r:id="rId136"/>
    <p:sldLayoutId id="2147484393" r:id="rId137"/>
    <p:sldLayoutId id="2147484394" r:id="rId138"/>
    <p:sldLayoutId id="2147484395" r:id="rId139"/>
    <p:sldLayoutId id="2147484396" r:id="rId140"/>
    <p:sldLayoutId id="2147484397" r:id="rId141"/>
    <p:sldLayoutId id="2147484398" r:id="rId142"/>
    <p:sldLayoutId id="2147484399" r:id="rId143"/>
    <p:sldLayoutId id="2147484400" r:id="rId144"/>
    <p:sldLayoutId id="2147484401" r:id="rId145"/>
    <p:sldLayoutId id="2147484402" r:id="rId146"/>
    <p:sldLayoutId id="2147484403" r:id="rId147"/>
    <p:sldLayoutId id="2147484404" r:id="rId148"/>
    <p:sldLayoutId id="2147484405" r:id="rId149"/>
    <p:sldLayoutId id="2147484406" r:id="rId150"/>
    <p:sldLayoutId id="2147484407" r:id="rId151"/>
    <p:sldLayoutId id="2147484408" r:id="rId152"/>
    <p:sldLayoutId id="2147484409" r:id="rId153"/>
    <p:sldLayoutId id="2147484410" r:id="rId154"/>
    <p:sldLayoutId id="2147484411" r:id="rId155"/>
    <p:sldLayoutId id="2147484412" r:id="rId156"/>
    <p:sldLayoutId id="2147484413" r:id="rId157"/>
    <p:sldLayoutId id="2147484414" r:id="rId158"/>
    <p:sldLayoutId id="2147484415" r:id="rId159"/>
    <p:sldLayoutId id="2147484416" r:id="rId160"/>
    <p:sldLayoutId id="2147484417" r:id="rId161"/>
    <p:sldLayoutId id="2147484418" r:id="rId162"/>
    <p:sldLayoutId id="2147484419" r:id="rId163"/>
    <p:sldLayoutId id="2147484420" r:id="rId164"/>
    <p:sldLayoutId id="2147484421" r:id="rId165"/>
    <p:sldLayoutId id="2147484422" r:id="rId166"/>
    <p:sldLayoutId id="2147484423" r:id="rId167"/>
    <p:sldLayoutId id="2147484424" r:id="rId168"/>
    <p:sldLayoutId id="2147484425" r:id="rId16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85800" rtl="0" eaLnBrk="1" latinLnBrk="0" hangingPunct="1">
        <a:lnSpc>
          <a:spcPct val="95000"/>
        </a:lnSpc>
        <a:spcBef>
          <a:spcPct val="0"/>
        </a:spcBef>
        <a:buNone/>
        <a:defRPr lang="en-US" sz="1800" b="1" i="0" kern="1200" baseline="0" dirty="0">
          <a:solidFill>
            <a:schemeClr val="tx1"/>
          </a:solidFill>
          <a:latin typeface="+mn-lt"/>
          <a:ea typeface="+mn-ea"/>
          <a:cs typeface="+mj-cs"/>
        </a:defRPr>
      </a:lvl1pPr>
    </p:titleStyle>
    <p:bodyStyle>
      <a:lvl1pPr marL="0" marR="0" indent="0" algn="l" defTabSz="685800" rtl="0" eaLnBrk="1" fontAlgn="auto" latinLnBrk="0" hangingPunct="1">
        <a:lnSpc>
          <a:spcPct val="95000"/>
        </a:lnSpc>
        <a:spcBef>
          <a:spcPts val="450"/>
        </a:spcBef>
        <a:spcAft>
          <a:spcPts val="0"/>
        </a:spcAft>
        <a:buClrTx/>
        <a:buSzTx/>
        <a:buFont typeface="System Font Regular"/>
        <a:buNone/>
        <a:tabLst/>
        <a:defRPr sz="1350" b="0" i="0" kern="1200">
          <a:solidFill>
            <a:schemeClr val="tx1"/>
          </a:solidFill>
          <a:latin typeface="+mn-lt"/>
          <a:ea typeface="+mn-ea"/>
          <a:cs typeface="Oracle Sans Tab Light" panose="020B0403020204020204"/>
        </a:defRPr>
      </a:lvl1pPr>
      <a:lvl2pPr marL="274320" marR="0" indent="-137160" algn="l" defTabSz="685800" rtl="0" eaLnBrk="1" fontAlgn="auto" latinLnBrk="0" hangingPunct="1">
        <a:lnSpc>
          <a:spcPct val="95000"/>
        </a:lnSpc>
        <a:spcBef>
          <a:spcPts val="450"/>
        </a:spcBef>
        <a:spcAft>
          <a:spcPts val="0"/>
        </a:spcAft>
        <a:buClrTx/>
        <a:buSzPct val="100000"/>
        <a:buFont typeface="Arial" panose="020B0604020202020204" pitchFamily="34" charset="0"/>
        <a:buChar char="•"/>
        <a:tabLst/>
        <a:defRPr sz="1350" b="0" i="0" kern="1200">
          <a:solidFill>
            <a:schemeClr val="tx1"/>
          </a:solidFill>
          <a:latin typeface="+mn-lt"/>
          <a:ea typeface="+mn-ea"/>
          <a:cs typeface="Oracle Sans Tab Light" panose="020B0403020204020204"/>
        </a:defRPr>
      </a:lvl2pPr>
      <a:lvl3pPr marL="410766" marR="0" indent="-136922" algn="l" defTabSz="685800" rtl="0" eaLnBrk="1" fontAlgn="auto" latinLnBrk="0" hangingPunct="1">
        <a:lnSpc>
          <a:spcPct val="95000"/>
        </a:lnSpc>
        <a:spcBef>
          <a:spcPts val="300"/>
        </a:spcBef>
        <a:spcAft>
          <a:spcPts val="0"/>
        </a:spcAft>
        <a:buClrTx/>
        <a:buSzPct val="100000"/>
        <a:buFont typeface="Arial" panose="020B0604020202020204" pitchFamily="34" charset="0"/>
        <a:buChar char="•"/>
        <a:tabLst/>
        <a:defRPr sz="1200" kern="1200">
          <a:solidFill>
            <a:schemeClr val="tx1"/>
          </a:solidFill>
          <a:latin typeface="Oracle Sans Tab Light" panose="020B0403020204020204"/>
          <a:ea typeface="+mn-ea"/>
          <a:cs typeface="Oracle Sans Tab Light" panose="020B0403020204020204"/>
        </a:defRPr>
      </a:lvl3pPr>
      <a:lvl4pPr marL="547688" marR="0" indent="-136922" algn="l" defTabSz="685800" rtl="0" eaLnBrk="1" fontAlgn="auto" latinLnBrk="0" hangingPunct="1">
        <a:lnSpc>
          <a:spcPct val="95000"/>
        </a:lnSpc>
        <a:spcBef>
          <a:spcPts val="300"/>
        </a:spcBef>
        <a:spcAft>
          <a:spcPts val="0"/>
        </a:spcAft>
        <a:buClrTx/>
        <a:buSzPct val="100000"/>
        <a:buFont typeface="Arial" panose="020B0604020202020204" pitchFamily="34" charset="0"/>
        <a:buChar char="•"/>
        <a:tabLst/>
        <a:defRPr sz="1050" kern="1200">
          <a:solidFill>
            <a:schemeClr val="tx1"/>
          </a:solidFill>
          <a:latin typeface="Oracle Sans Tab Light" panose="020B0403020204020204"/>
          <a:ea typeface="+mn-ea"/>
          <a:cs typeface="Oracle Sans Tab Light" panose="020B0403020204020204"/>
        </a:defRPr>
      </a:lvl4pPr>
      <a:lvl5pPr marL="685800" marR="0" indent="-137160" algn="l" defTabSz="685800" rtl="0" eaLnBrk="1" fontAlgn="auto" latinLnBrk="0" hangingPunct="1">
        <a:lnSpc>
          <a:spcPct val="95000"/>
        </a:lnSpc>
        <a:spcBef>
          <a:spcPts val="300"/>
        </a:spcBef>
        <a:spcAft>
          <a:spcPts val="0"/>
        </a:spcAft>
        <a:buClrTx/>
        <a:buSzTx/>
        <a:buFont typeface="Oracle Sans Tab Light" panose="020B0403020204020204" pitchFamily="34" charset="0"/>
        <a:buChar char="•"/>
        <a:tabLst/>
        <a:defRPr sz="900" kern="1200">
          <a:solidFill>
            <a:schemeClr val="tx1"/>
          </a:solidFill>
          <a:latin typeface="Oracle Sans Tab Light" panose="020B0403020204020204"/>
          <a:ea typeface="+mn-ea"/>
          <a:cs typeface="Oracle Sans Tab Light" panose="020B0403020204020204"/>
        </a:defRPr>
      </a:lvl5pPr>
      <a:lvl6pPr marL="822960" indent="-137160" algn="l" defTabSz="685800" rtl="0" eaLnBrk="1" latinLnBrk="0" hangingPunct="1">
        <a:lnSpc>
          <a:spcPct val="95000"/>
        </a:lnSpc>
        <a:spcBef>
          <a:spcPts val="300"/>
        </a:spcBef>
        <a:spcAft>
          <a:spcPts val="0"/>
        </a:spcAft>
        <a:buSzPct val="100000"/>
        <a:buFont typeface="Arial" panose="020B0604020202020204" pitchFamily="34" charset="0"/>
        <a:buChar char="•"/>
        <a:defRPr sz="900" b="0" i="0" kern="1200">
          <a:solidFill>
            <a:schemeClr val="tx1"/>
          </a:solidFill>
          <a:latin typeface="Oracle Sans Light" panose="020B0403020204020204" pitchFamily="34" charset="0"/>
          <a:ea typeface="+mn-ea"/>
          <a:cs typeface="Oracle Sans Light" panose="020B0403020204020204" pitchFamily="34" charset="0"/>
        </a:defRPr>
      </a:lvl6pPr>
      <a:lvl7pPr marL="960120" indent="-137160" algn="l" defTabSz="685800" rtl="0" eaLnBrk="1" latinLnBrk="0" hangingPunct="1">
        <a:lnSpc>
          <a:spcPct val="95000"/>
        </a:lnSpc>
        <a:spcBef>
          <a:spcPts val="300"/>
        </a:spcBef>
        <a:spcAft>
          <a:spcPts val="0"/>
        </a:spcAft>
        <a:buFont typeface="Arial" panose="020B0604020202020204" pitchFamily="34" charset="0"/>
        <a:buChar char="•"/>
        <a:defRPr sz="900" b="0" i="0" kern="1200">
          <a:solidFill>
            <a:schemeClr val="tx1"/>
          </a:solidFill>
          <a:latin typeface="Oracle Sans Light" panose="020B0403020204020204" pitchFamily="34" charset="0"/>
          <a:ea typeface="+mn-ea"/>
          <a:cs typeface="Oracle Sans Light" panose="020B0403020204020204" pitchFamily="34" charset="0"/>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cstate="email">
            <a:alphaModFix amt="82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7813" y="257175"/>
            <a:ext cx="6538074" cy="696087"/>
          </a:xfrm>
          <a:prstGeom prst="rect">
            <a:avLst/>
          </a:prstGeom>
          <a:ln>
            <a:noFill/>
          </a:ln>
        </p:spPr>
        <p:txBody>
          <a:bodyPr vert="horz" lIns="91440" tIns="45720" rIns="91440" bIns="45720" rtlCol="0" anchor="b">
            <a:noAutofit/>
          </a:bodyPr>
          <a:lstStyle/>
          <a:p>
            <a:r>
              <a:rPr lang="en-GB"/>
              <a:t>Click to edit Master title style</a:t>
            </a:r>
            <a:endParaRPr lang="en-US" dirty="0"/>
          </a:p>
        </p:txBody>
      </p:sp>
      <p:sp>
        <p:nvSpPr>
          <p:cNvPr id="3" name="Text Placeholder 2"/>
          <p:cNvSpPr>
            <a:spLocks noGrp="1"/>
          </p:cNvSpPr>
          <p:nvPr>
            <p:ph type="body" idx="1"/>
          </p:nvPr>
        </p:nvSpPr>
        <p:spPr>
          <a:xfrm>
            <a:off x="522484" y="1028700"/>
            <a:ext cx="8007709" cy="326355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Footer Placeholder 3">
            <a:extLst>
              <a:ext uri="{FF2B5EF4-FFF2-40B4-BE49-F238E27FC236}">
                <a16:creationId xmlns:a16="http://schemas.microsoft.com/office/drawing/2014/main" id="{CF8B2F8B-E601-664C-81CF-08F39A1109E6}"/>
              </a:ext>
            </a:extLst>
          </p:cNvPr>
          <p:cNvSpPr>
            <a:spLocks noGrp="1"/>
          </p:cNvSpPr>
          <p:nvPr>
            <p:ph type="ftr" sz="quarter" idx="3"/>
          </p:nvPr>
        </p:nvSpPr>
        <p:spPr>
          <a:xfrm>
            <a:off x="529290" y="4869657"/>
            <a:ext cx="3769900" cy="273844"/>
          </a:xfrm>
          <a:prstGeom prst="rect">
            <a:avLst/>
          </a:prstGeom>
        </p:spPr>
        <p:txBody>
          <a:bodyPr vert="horz" lIns="91440" tIns="45720" rIns="91440" bIns="45720" rtlCol="0" anchor="ctr"/>
          <a:lstStyle>
            <a:lvl1pPr algn="l">
              <a:defRPr sz="525" b="0" i="0">
                <a:solidFill>
                  <a:schemeClr val="tx1"/>
                </a:solidFill>
                <a:latin typeface="+mn-lt"/>
                <a:cs typeface="+mn-cs"/>
              </a:defRPr>
            </a:lvl1pPr>
          </a:lstStyle>
          <a:p>
            <a:r>
              <a:rPr lang="en-US" dirty="0">
                <a:sym typeface="Symbol" pitchFamily="2" charset="2"/>
              </a:rPr>
              <a:t>        Copyright © 2024, Oracle and/or its affiliates</a:t>
            </a:r>
            <a:endParaRPr lang="en-CA" dirty="0"/>
          </a:p>
        </p:txBody>
      </p:sp>
      <p:sp>
        <p:nvSpPr>
          <p:cNvPr id="6" name="Slide Number Placeholder 5"/>
          <p:cNvSpPr>
            <a:spLocks noGrp="1"/>
          </p:cNvSpPr>
          <p:nvPr>
            <p:ph type="sldNum" sz="quarter" idx="4"/>
          </p:nvPr>
        </p:nvSpPr>
        <p:spPr>
          <a:xfrm>
            <a:off x="195597" y="4869657"/>
            <a:ext cx="326888" cy="273844"/>
          </a:xfrm>
          <a:prstGeom prst="rect">
            <a:avLst/>
          </a:prstGeom>
        </p:spPr>
        <p:txBody>
          <a:bodyPr vert="horz" lIns="91440" tIns="45720" rIns="91440" bIns="45720" rtlCol="0" anchor="ctr"/>
          <a:lstStyle>
            <a:lvl1pPr algn="l">
              <a:defRPr lang="en-US" sz="600" smtClean="0">
                <a:latin typeface="+mn-lt"/>
              </a:defRPr>
            </a:lvl1pPr>
          </a:lstStyle>
          <a:p>
            <a:fld id="{CFF4B978-1D82-7745-80C5-DBABA6B131D3}" type="slidenum">
              <a:rPr lang="en-US" smtClean="0"/>
              <a:pPr/>
              <a:t>‹#›</a:t>
            </a:fld>
            <a:endParaRPr lang="en-US" dirty="0"/>
          </a:p>
        </p:txBody>
      </p:sp>
      <p:pic>
        <p:nvPicPr>
          <p:cNvPr id="8" name="Picture 7">
            <a:extLst>
              <a:ext uri="{FF2B5EF4-FFF2-40B4-BE49-F238E27FC236}">
                <a16:creationId xmlns:a16="http://schemas.microsoft.com/office/drawing/2014/main" id="{5069FCD1-69A5-FED4-307E-566E5D555691}"/>
              </a:ext>
            </a:extLst>
          </p:cNvPr>
          <p:cNvPicPr>
            <a:picLocks noChangeAspect="1"/>
          </p:cNvPicPr>
          <p:nvPr userDrawn="1"/>
        </p:nvPicPr>
        <p:blipFill>
          <a:blip r:embed="rId48" cstate="email">
            <a:extLst>
              <a:ext uri="{28A0092B-C50C-407E-A947-70E740481C1C}">
                <a14:useLocalDpi xmlns:a14="http://schemas.microsoft.com/office/drawing/2010/main"/>
              </a:ext>
            </a:extLst>
          </a:blip>
          <a:srcRect/>
          <a:stretch/>
        </p:blipFill>
        <p:spPr>
          <a:xfrm>
            <a:off x="8536309" y="4836788"/>
            <a:ext cx="306038" cy="310284"/>
          </a:xfrm>
          <a:prstGeom prst="rect">
            <a:avLst/>
          </a:prstGeom>
        </p:spPr>
      </p:pic>
    </p:spTree>
    <p:extLst>
      <p:ext uri="{BB962C8B-B14F-4D97-AF65-F5344CB8AC3E}">
        <p14:creationId xmlns:p14="http://schemas.microsoft.com/office/powerpoint/2010/main" val="691057210"/>
      </p:ext>
    </p:extLst>
  </p:cSld>
  <p:clrMap bg1="lt1" tx1="dk1" bg2="lt2" tx2="dk2" accent1="accent1" accent2="accent2" accent3="accent3" accent4="accent4" accent5="accent5" accent6="accent6" hlink="hlink" folHlink="folHlink"/>
  <p:sldLayoutIdLst>
    <p:sldLayoutId id="2147484428" r:id="rId1"/>
    <p:sldLayoutId id="2147484429" r:id="rId2"/>
    <p:sldLayoutId id="2147484430" r:id="rId3"/>
    <p:sldLayoutId id="2147484431" r:id="rId4"/>
    <p:sldLayoutId id="2147484432" r:id="rId5"/>
    <p:sldLayoutId id="2147484433" r:id="rId6"/>
    <p:sldLayoutId id="2147484434" r:id="rId7"/>
    <p:sldLayoutId id="2147484435" r:id="rId8"/>
    <p:sldLayoutId id="2147484436" r:id="rId9"/>
    <p:sldLayoutId id="2147484437" r:id="rId10"/>
    <p:sldLayoutId id="2147484438" r:id="rId11"/>
    <p:sldLayoutId id="2147484439" r:id="rId12"/>
    <p:sldLayoutId id="2147484440" r:id="rId13"/>
    <p:sldLayoutId id="2147484441" r:id="rId14"/>
    <p:sldLayoutId id="2147484442" r:id="rId15"/>
    <p:sldLayoutId id="2147484443" r:id="rId16"/>
    <p:sldLayoutId id="2147484444" r:id="rId17"/>
    <p:sldLayoutId id="2147484445" r:id="rId18"/>
    <p:sldLayoutId id="2147484446" r:id="rId19"/>
    <p:sldLayoutId id="2147484447" r:id="rId20"/>
    <p:sldLayoutId id="2147484448" r:id="rId21"/>
    <p:sldLayoutId id="2147484449" r:id="rId22"/>
    <p:sldLayoutId id="2147484450" r:id="rId23"/>
    <p:sldLayoutId id="2147484451" r:id="rId24"/>
    <p:sldLayoutId id="2147484452" r:id="rId25"/>
    <p:sldLayoutId id="2147484453" r:id="rId26"/>
    <p:sldLayoutId id="2147484454" r:id="rId27"/>
    <p:sldLayoutId id="2147484455" r:id="rId28"/>
    <p:sldLayoutId id="2147484456" r:id="rId29"/>
    <p:sldLayoutId id="2147484457" r:id="rId30"/>
    <p:sldLayoutId id="2147484458" r:id="rId31"/>
    <p:sldLayoutId id="2147484459" r:id="rId32"/>
    <p:sldLayoutId id="2147484460" r:id="rId33"/>
    <p:sldLayoutId id="2147484461" r:id="rId34"/>
    <p:sldLayoutId id="2147484462" r:id="rId35"/>
    <p:sldLayoutId id="2147484463" r:id="rId36"/>
    <p:sldLayoutId id="2147484464" r:id="rId37"/>
    <p:sldLayoutId id="2147484465" r:id="rId38"/>
    <p:sldLayoutId id="2147484466" r:id="rId39"/>
    <p:sldLayoutId id="2147484467" r:id="rId40"/>
    <p:sldLayoutId id="2147484468" r:id="rId41"/>
    <p:sldLayoutId id="2147484469" r:id="rId42"/>
    <p:sldLayoutId id="2147484470" r:id="rId43"/>
    <p:sldLayoutId id="2147484471" r:id="rId44"/>
    <p:sldLayoutId id="2147484472" r:id="rId45"/>
  </p:sldLayoutIdLst>
  <p:hf hdr="0" dt="0"/>
  <p:txStyles>
    <p:titleStyle>
      <a:lvl1pPr algn="l" defTabSz="685739" rtl="0" eaLnBrk="1" latinLnBrk="0" hangingPunct="1">
        <a:lnSpc>
          <a:spcPct val="100000"/>
        </a:lnSpc>
        <a:spcBef>
          <a:spcPct val="0"/>
        </a:spcBef>
        <a:buNone/>
        <a:defRPr sz="2200" b="0" i="0" kern="1200">
          <a:solidFill>
            <a:schemeClr val="tx1"/>
          </a:solidFill>
          <a:latin typeface="+mj-lt"/>
          <a:ea typeface="+mj-ea"/>
          <a:cs typeface="+mn-cs"/>
        </a:defRPr>
      </a:lvl1pPr>
    </p:titleStyle>
    <p:body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p:bodyStyle>
    <p:otherStyle>
      <a:defPPr>
        <a:defRPr lang="en-US"/>
      </a:defPPr>
      <a:lvl1pPr marL="0" algn="l" defTabSz="685739" rtl="0" eaLnBrk="1" latinLnBrk="0" hangingPunct="1">
        <a:defRPr sz="1350" kern="1200">
          <a:solidFill>
            <a:schemeClr val="tx1"/>
          </a:solidFill>
          <a:latin typeface="+mn-lt"/>
          <a:ea typeface="+mn-ea"/>
          <a:cs typeface="+mn-cs"/>
        </a:defRPr>
      </a:lvl1pPr>
      <a:lvl2pPr marL="342869" algn="l" defTabSz="685739" rtl="0" eaLnBrk="1" latinLnBrk="0" hangingPunct="1">
        <a:defRPr sz="1350" kern="1200">
          <a:solidFill>
            <a:schemeClr val="tx1"/>
          </a:solidFill>
          <a:latin typeface="+mn-lt"/>
          <a:ea typeface="+mn-ea"/>
          <a:cs typeface="+mn-cs"/>
        </a:defRPr>
      </a:lvl2pPr>
      <a:lvl3pPr marL="685739" algn="l" defTabSz="685739" rtl="0" eaLnBrk="1" latinLnBrk="0" hangingPunct="1">
        <a:defRPr sz="1350" kern="1200">
          <a:solidFill>
            <a:schemeClr val="tx1"/>
          </a:solidFill>
          <a:latin typeface="+mn-lt"/>
          <a:ea typeface="+mn-ea"/>
          <a:cs typeface="+mn-cs"/>
        </a:defRPr>
      </a:lvl3pPr>
      <a:lvl4pPr marL="1028608" algn="l" defTabSz="685739" rtl="0" eaLnBrk="1" latinLnBrk="0" hangingPunct="1">
        <a:defRPr sz="1350" kern="1200">
          <a:solidFill>
            <a:schemeClr val="tx1"/>
          </a:solidFill>
          <a:latin typeface="+mn-lt"/>
          <a:ea typeface="+mn-ea"/>
          <a:cs typeface="+mn-cs"/>
        </a:defRPr>
      </a:lvl4pPr>
      <a:lvl5pPr marL="1371477" algn="l" defTabSz="685739" rtl="0" eaLnBrk="1" latinLnBrk="0" hangingPunct="1">
        <a:defRPr sz="1350" kern="1200">
          <a:solidFill>
            <a:schemeClr val="tx1"/>
          </a:solidFill>
          <a:latin typeface="+mn-lt"/>
          <a:ea typeface="+mn-ea"/>
          <a:cs typeface="+mn-cs"/>
        </a:defRPr>
      </a:lvl5pPr>
      <a:lvl6pPr marL="1714346" algn="l" defTabSz="685739" rtl="0" eaLnBrk="1" latinLnBrk="0" hangingPunct="1">
        <a:defRPr sz="1350" kern="1200">
          <a:solidFill>
            <a:schemeClr val="tx1"/>
          </a:solidFill>
          <a:latin typeface="+mn-lt"/>
          <a:ea typeface="+mn-ea"/>
          <a:cs typeface="+mn-cs"/>
        </a:defRPr>
      </a:lvl6pPr>
      <a:lvl7pPr marL="2057215" algn="l" defTabSz="685739" rtl="0" eaLnBrk="1" latinLnBrk="0" hangingPunct="1">
        <a:defRPr sz="1350" kern="1200">
          <a:solidFill>
            <a:schemeClr val="tx1"/>
          </a:solidFill>
          <a:latin typeface="+mn-lt"/>
          <a:ea typeface="+mn-ea"/>
          <a:cs typeface="+mn-cs"/>
        </a:defRPr>
      </a:lvl7pPr>
      <a:lvl8pPr marL="2400084" algn="l" defTabSz="685739" rtl="0" eaLnBrk="1" latinLnBrk="0" hangingPunct="1">
        <a:defRPr sz="1350" kern="1200">
          <a:solidFill>
            <a:schemeClr val="tx1"/>
          </a:solidFill>
          <a:latin typeface="+mn-lt"/>
          <a:ea typeface="+mn-ea"/>
          <a:cs typeface="+mn-cs"/>
        </a:defRPr>
      </a:lvl8pPr>
      <a:lvl9pPr marL="2742953" algn="l" defTabSz="685739"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60">
          <p15:clr>
            <a:srgbClr val="F26B43"/>
          </p15:clr>
        </p15:guide>
        <p15:guide id="2" pos="10746">
          <p15:clr>
            <a:srgbClr val="F26B43"/>
          </p15:clr>
        </p15:guide>
        <p15:guide id="3" pos="11142">
          <p15:clr>
            <a:srgbClr val="F26B43"/>
          </p15:clr>
        </p15:guide>
        <p15:guide id="5" pos="5373">
          <p15:clr>
            <a:srgbClr val="F26B43"/>
          </p15:clr>
        </p15:guide>
        <p15:guide id="6" pos="7380">
          <p15:clr>
            <a:srgbClr val="F26B43"/>
          </p15:clr>
        </p15:guide>
        <p15:guide id="7" orient="horz" pos="162">
          <p15:clr>
            <a:srgbClr val="F26B43"/>
          </p15:clr>
        </p15:guide>
        <p15:guide id="8" orient="horz" pos="6102">
          <p15:clr>
            <a:srgbClr val="F26B43"/>
          </p15:clr>
        </p15:guide>
        <p15:guide id="9" orient="horz" pos="2709">
          <p15:clr>
            <a:srgbClr val="F26B43"/>
          </p15:clr>
        </p15:guide>
        <p15:guide id="10" orient="horz" pos="4176">
          <p15:clr>
            <a:srgbClr val="F26B43"/>
          </p15:clr>
        </p15:guide>
        <p15:guide id="11" orient="horz" pos="3240">
          <p15:clr>
            <a:srgbClr val="5ACBF0"/>
          </p15:clr>
        </p15:guide>
        <p15:guide id="12" pos="5759">
          <p15:clr>
            <a:srgbClr val="5ACBF0"/>
          </p15:clr>
        </p15:guide>
        <p15:guide id="13" orient="horz" pos="1296">
          <p15:clr>
            <a:srgbClr val="9FCC3B"/>
          </p15:clr>
        </p15:guide>
        <p15:guide id="14" orient="horz" pos="5688">
          <p15:clr>
            <a:srgbClr val="9FCC3B"/>
          </p15:clr>
        </p15:guide>
        <p15:guide id="15" orient="horz" pos="594">
          <p15:clr>
            <a:srgbClr val="F26B43"/>
          </p15:clr>
        </p15:guide>
        <p15:guide id="16" orient="horz" pos="648">
          <p15:clr>
            <a:srgbClr val="F26B43"/>
          </p15:clr>
        </p15:guide>
        <p15:guide id="17" orient="horz" pos="2850">
          <p15:clr>
            <a:srgbClr val="F26B43"/>
          </p15:clr>
        </p15:guide>
        <p15:guide id="18" pos="3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11.png"/><Relationship Id="rId1" Type="http://schemas.openxmlformats.org/officeDocument/2006/relationships/slideLayout" Target="../slideLayouts/slideLayout7.xml"/><Relationship Id="rId5" Type="http://schemas.openxmlformats.org/officeDocument/2006/relationships/image" Target="../media/image239.png"/><Relationship Id="rId4" Type="http://schemas.openxmlformats.org/officeDocument/2006/relationships/image" Target="../media/image2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50.svg"/><Relationship Id="rId3" Type="http://schemas.openxmlformats.org/officeDocument/2006/relationships/image" Target="../media/image241.svg"/><Relationship Id="rId7" Type="http://schemas.openxmlformats.org/officeDocument/2006/relationships/image" Target="../media/image245.svg"/><Relationship Id="rId12" Type="http://schemas.openxmlformats.org/officeDocument/2006/relationships/image" Target="../media/image249.png"/><Relationship Id="rId2" Type="http://schemas.openxmlformats.org/officeDocument/2006/relationships/image" Target="../media/image240.png"/><Relationship Id="rId1" Type="http://schemas.openxmlformats.org/officeDocument/2006/relationships/slideLayout" Target="../slideLayouts/slideLayout25.xml"/><Relationship Id="rId6" Type="http://schemas.openxmlformats.org/officeDocument/2006/relationships/image" Target="../media/image244.png"/><Relationship Id="rId11" Type="http://schemas.openxmlformats.org/officeDocument/2006/relationships/image" Target="../media/image248.svg"/><Relationship Id="rId5" Type="http://schemas.openxmlformats.org/officeDocument/2006/relationships/image" Target="../media/image243.svg"/><Relationship Id="rId10" Type="http://schemas.openxmlformats.org/officeDocument/2006/relationships/image" Target="../media/image247.png"/><Relationship Id="rId4" Type="http://schemas.openxmlformats.org/officeDocument/2006/relationships/image" Target="../media/image242.png"/><Relationship Id="rId9" Type="http://schemas.openxmlformats.org/officeDocument/2006/relationships/image" Target="../media/image246.svg"/></Relationships>
</file>

<file path=ppt/slides/_rels/slide16.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hyperlink" Target="https://mysites.oracle.com/estate-explorer/downloads.html" TargetMode="External"/><Relationship Id="rId7" Type="http://schemas.openxmlformats.org/officeDocument/2006/relationships/image" Target="../media/image229.svg"/><Relationship Id="rId12" Type="http://schemas.openxmlformats.org/officeDocument/2006/relationships/hyperlink" Target="https://mysites.oracle.com/estate-explorer/faq.html" TargetMode="External"/><Relationship Id="rId2" Type="http://schemas.openxmlformats.org/officeDocument/2006/relationships/hyperlink" Target="https://mysites.oracle.com/estate-explorer/" TargetMode="External"/><Relationship Id="rId1" Type="http://schemas.openxmlformats.org/officeDocument/2006/relationships/slideLayout" Target="../slideLayouts/slideLayout11.xml"/><Relationship Id="rId6" Type="http://schemas.openxmlformats.org/officeDocument/2006/relationships/image" Target="../media/image228.png"/><Relationship Id="rId11" Type="http://schemas.openxmlformats.org/officeDocument/2006/relationships/image" Target="../media/image214.png"/><Relationship Id="rId5" Type="http://schemas.openxmlformats.org/officeDocument/2006/relationships/image" Target="../media/image227.svg"/><Relationship Id="rId10" Type="http://schemas.openxmlformats.org/officeDocument/2006/relationships/hyperlink" Target="https://www.oracle.com/database/cloud-migration/estate-explorer/" TargetMode="External"/><Relationship Id="rId4" Type="http://schemas.openxmlformats.org/officeDocument/2006/relationships/image" Target="../media/image226.png"/><Relationship Id="rId9" Type="http://schemas.openxmlformats.org/officeDocument/2006/relationships/image" Target="../media/image231.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11.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19.png"/></Relationships>
</file>

<file path=ppt/slides/_rels/slide4.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svg"/><Relationship Id="rId3" Type="http://schemas.openxmlformats.org/officeDocument/2006/relationships/image" Target="../media/image221.svg"/><Relationship Id="rId7" Type="http://schemas.openxmlformats.org/officeDocument/2006/relationships/image" Target="../media/image225.svg"/><Relationship Id="rId12"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11.xml"/><Relationship Id="rId6" Type="http://schemas.openxmlformats.org/officeDocument/2006/relationships/image" Target="../media/image224.png"/><Relationship Id="rId11" Type="http://schemas.openxmlformats.org/officeDocument/2006/relationships/image" Target="../media/image229.svg"/><Relationship Id="rId5" Type="http://schemas.openxmlformats.org/officeDocument/2006/relationships/image" Target="../media/image223.sv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19.png"/><Relationship Id="rId2" Type="http://schemas.openxmlformats.org/officeDocument/2006/relationships/image" Target="../media/image232.png"/><Relationship Id="rId1" Type="http://schemas.openxmlformats.org/officeDocument/2006/relationships/slideLayout" Target="../slideLayouts/slideLayout33.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12.png"/></Relationships>
</file>

<file path=ppt/slides/_rels/slide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A43DAD-8BAD-C5ED-6F9C-66A0FA401B17}"/>
              </a:ext>
            </a:extLst>
          </p:cNvPr>
          <p:cNvSpPr>
            <a:spLocks noGrp="1"/>
          </p:cNvSpPr>
          <p:nvPr>
            <p:ph type="ctrTitle"/>
          </p:nvPr>
        </p:nvSpPr>
        <p:spPr>
          <a:xfrm>
            <a:off x="528874" y="1426343"/>
            <a:ext cx="4849461" cy="1241822"/>
          </a:xfrm>
        </p:spPr>
        <p:txBody>
          <a:bodyPr/>
          <a:lstStyle/>
          <a:p>
            <a:r>
              <a:rPr lang="en-US" dirty="0"/>
              <a:t>Oracle Estate Explorer</a:t>
            </a:r>
            <a:br>
              <a:rPr lang="en-US" dirty="0"/>
            </a:br>
            <a:r>
              <a:rPr lang="en-US" sz="1600" dirty="0"/>
              <a:t>Explore Your Database Estate, build a Business Case and optimize your Cloud Migration</a:t>
            </a:r>
          </a:p>
        </p:txBody>
      </p:sp>
      <p:sp>
        <p:nvSpPr>
          <p:cNvPr id="9" name="Subtitle 8">
            <a:extLst>
              <a:ext uri="{FF2B5EF4-FFF2-40B4-BE49-F238E27FC236}">
                <a16:creationId xmlns:a16="http://schemas.microsoft.com/office/drawing/2014/main" id="{99D2BB97-6753-5CB0-05BB-28C184A1200D}"/>
              </a:ext>
            </a:extLst>
          </p:cNvPr>
          <p:cNvSpPr>
            <a:spLocks noGrp="1"/>
          </p:cNvSpPr>
          <p:nvPr>
            <p:ph type="subTitle" idx="1"/>
          </p:nvPr>
        </p:nvSpPr>
        <p:spPr/>
        <p:txBody>
          <a:bodyPr/>
          <a:lstStyle/>
          <a:p>
            <a:r>
              <a:rPr lang="en-US" dirty="0"/>
              <a:t>Overview</a:t>
            </a:r>
          </a:p>
        </p:txBody>
      </p:sp>
      <p:sp>
        <p:nvSpPr>
          <p:cNvPr id="4" name="Footer Placeholder 3">
            <a:extLst>
              <a:ext uri="{FF2B5EF4-FFF2-40B4-BE49-F238E27FC236}">
                <a16:creationId xmlns:a16="http://schemas.microsoft.com/office/drawing/2014/main" id="{E0E282BA-E8F2-C48B-FC38-B28BD4600B07}"/>
              </a:ext>
            </a:extLst>
          </p:cNvPr>
          <p:cNvSpPr>
            <a:spLocks noGrp="1"/>
          </p:cNvSpPr>
          <p:nvPr>
            <p:ph type="ftr" sz="quarter" idx="11"/>
          </p:nvPr>
        </p:nvSpPr>
        <p:spPr/>
        <p:txBody>
          <a:bodyPr/>
          <a:lstStyle/>
          <a:p>
            <a:pPr>
              <a:defRPr/>
            </a:pPr>
            <a:r>
              <a:rPr lang="en-US" dirty="0">
                <a:solidFill>
                  <a:srgbClr val="FCFBFA"/>
                </a:solidFill>
                <a:latin typeface="Oracle Sans Light"/>
                <a:sym typeface="Symbol" pitchFamily="2" charset="2"/>
              </a:rPr>
              <a:t>        Copyright © 2024, Oracle and/or its affiliates</a:t>
            </a:r>
            <a:endParaRPr lang="en-CA" dirty="0">
              <a:solidFill>
                <a:srgbClr val="FCFBFA"/>
              </a:solidFill>
              <a:latin typeface="Oracle Sans Light"/>
            </a:endParaRPr>
          </a:p>
        </p:txBody>
      </p:sp>
      <p:sp>
        <p:nvSpPr>
          <p:cNvPr id="5" name="Slide Number Placeholder 4">
            <a:extLst>
              <a:ext uri="{FF2B5EF4-FFF2-40B4-BE49-F238E27FC236}">
                <a16:creationId xmlns:a16="http://schemas.microsoft.com/office/drawing/2014/main" id="{335B27B0-F227-0FB2-C253-A2C9704C71B3}"/>
              </a:ext>
            </a:extLst>
          </p:cNvPr>
          <p:cNvSpPr>
            <a:spLocks noGrp="1"/>
          </p:cNvSpPr>
          <p:nvPr>
            <p:ph type="sldNum" sz="quarter" idx="12"/>
          </p:nvPr>
        </p:nvSpPr>
        <p:spPr/>
        <p:txBody>
          <a:bodyPr/>
          <a:lstStyle/>
          <a:p>
            <a:pPr>
              <a:defRPr/>
            </a:pPr>
            <a:fld id="{CFF4B978-1D82-7745-80C5-DBABA6B131D3}" type="slidenum">
              <a:rPr lang="en-US">
                <a:solidFill>
                  <a:srgbClr val="FCFBFA"/>
                </a:solidFill>
                <a:latin typeface="Oracle Sans Light"/>
              </a:rPr>
              <a:pPr>
                <a:defRPr/>
              </a:pPr>
              <a:t>1</a:t>
            </a:fld>
            <a:endParaRPr lang="en-US" dirty="0">
              <a:solidFill>
                <a:srgbClr val="FCFBFA"/>
              </a:solidFill>
              <a:latin typeface="Oracle Sans Light"/>
            </a:endParaRPr>
          </a:p>
        </p:txBody>
      </p:sp>
    </p:spTree>
    <p:extLst>
      <p:ext uri="{BB962C8B-B14F-4D97-AF65-F5344CB8AC3E}">
        <p14:creationId xmlns:p14="http://schemas.microsoft.com/office/powerpoint/2010/main" val="426788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24091-59E1-D9AD-3524-D55875F49412}"/>
              </a:ext>
            </a:extLst>
          </p:cNvPr>
          <p:cNvSpPr>
            <a:spLocks noGrp="1"/>
          </p:cNvSpPr>
          <p:nvPr>
            <p:ph type="title"/>
          </p:nvPr>
        </p:nvSpPr>
        <p:spPr/>
        <p:txBody>
          <a:bodyPr/>
          <a:lstStyle/>
          <a:p>
            <a:r>
              <a:rPr lang="en-US" dirty="0"/>
              <a:t>TCO Analyzer – Compare current with future</a:t>
            </a:r>
          </a:p>
        </p:txBody>
      </p:sp>
      <p:sp>
        <p:nvSpPr>
          <p:cNvPr id="3" name="Footer Placeholder 2">
            <a:extLst>
              <a:ext uri="{FF2B5EF4-FFF2-40B4-BE49-F238E27FC236}">
                <a16:creationId xmlns:a16="http://schemas.microsoft.com/office/drawing/2014/main" id="{499B1A8A-0B66-DA0F-F363-76AB263074C0}"/>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0A878177-2F3C-19EE-A8D6-E98BFC7E9D52}"/>
              </a:ext>
            </a:extLst>
          </p:cNvPr>
          <p:cNvSpPr>
            <a:spLocks noGrp="1"/>
          </p:cNvSpPr>
          <p:nvPr>
            <p:ph type="sldNum" sz="quarter" idx="11"/>
          </p:nvPr>
        </p:nvSpPr>
        <p:spPr/>
        <p:txBody>
          <a:bodyPr/>
          <a:lstStyle/>
          <a:p>
            <a:fld id="{CFF4B978-1D82-7745-80C5-DBABA6B131D3}" type="slidenum">
              <a:rPr lang="en-US" smtClean="0"/>
              <a:pPr/>
              <a:t>10</a:t>
            </a:fld>
            <a:endParaRPr lang="en-US"/>
          </a:p>
        </p:txBody>
      </p:sp>
      <p:sp>
        <p:nvSpPr>
          <p:cNvPr id="9" name="Content Placeholder 2">
            <a:extLst>
              <a:ext uri="{FF2B5EF4-FFF2-40B4-BE49-F238E27FC236}">
                <a16:creationId xmlns:a16="http://schemas.microsoft.com/office/drawing/2014/main" id="{A1F05ED9-2E2D-7073-0730-21E1B2376FEB}"/>
              </a:ext>
            </a:extLst>
          </p:cNvPr>
          <p:cNvSpPr txBox="1">
            <a:spLocks/>
          </p:cNvSpPr>
          <p:nvPr/>
        </p:nvSpPr>
        <p:spPr>
          <a:xfrm>
            <a:off x="529290" y="1129066"/>
            <a:ext cx="2253421" cy="3306762"/>
          </a:xfrm>
          <a:prstGeom prst="rect">
            <a:avLst/>
          </a:prstGeom>
        </p:spPr>
        <p:txBody>
          <a:bodyPr vert="horz" lIns="91440" tIns="45720" rIns="91440" bIns="45720" rtlCol="0">
            <a:normAutofit fontScale="92500"/>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sz="1300" dirty="0">
                <a:solidFill>
                  <a:schemeClr val="accent2"/>
                </a:solidFill>
              </a:rPr>
              <a:t>Run-time TCO</a:t>
            </a:r>
          </a:p>
          <a:p>
            <a:pPr marL="285750" indent="-285750">
              <a:buFont typeface="Arial" panose="020B0604020202020204" pitchFamily="34" charset="0"/>
              <a:buChar char="•"/>
            </a:pPr>
            <a:r>
              <a:rPr lang="en-GB" sz="1400" dirty="0"/>
              <a:t>Built from actual database information</a:t>
            </a:r>
          </a:p>
          <a:p>
            <a:pPr marL="285750" indent="-285750">
              <a:buFont typeface="Arial" panose="020B0604020202020204" pitchFamily="34" charset="0"/>
              <a:buChar char="•"/>
            </a:pPr>
            <a:r>
              <a:rPr lang="en-GB" sz="1400" dirty="0"/>
              <a:t>TCO model aligned with Business Value Team</a:t>
            </a:r>
          </a:p>
          <a:p>
            <a:pPr marL="285750" indent="-285750">
              <a:buFont typeface="Arial" panose="020B0604020202020204" pitchFamily="34" charset="0"/>
              <a:buChar char="•"/>
            </a:pPr>
            <a:r>
              <a:rPr lang="en-GB" sz="1400" dirty="0"/>
              <a:t>Compare on-prem, or other cloud with OCI</a:t>
            </a:r>
          </a:p>
          <a:p>
            <a:pPr marL="285750" indent="-285750">
              <a:buFont typeface="Arial" panose="020B0604020202020204" pitchFamily="34" charset="0"/>
              <a:buChar char="•"/>
            </a:pPr>
            <a:r>
              <a:rPr lang="en-GB" sz="1400" dirty="0"/>
              <a:t>Supports C@C and OCI as targets</a:t>
            </a:r>
          </a:p>
          <a:p>
            <a:pPr marL="285750" indent="-285750">
              <a:buFont typeface="Arial" panose="020B0604020202020204" pitchFamily="34" charset="0"/>
              <a:buChar char="•"/>
            </a:pPr>
            <a:r>
              <a:rPr lang="en-GB" sz="1400" dirty="0"/>
              <a:t>Flexibly split workloads between </a:t>
            </a:r>
            <a:r>
              <a:rPr lang="en-GB" sz="1400" dirty="0" err="1"/>
              <a:t>Exa</a:t>
            </a:r>
            <a:r>
              <a:rPr lang="en-GB" sz="1400" dirty="0"/>
              <a:t> and ADB</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p:txBody>
      </p:sp>
      <p:pic>
        <p:nvPicPr>
          <p:cNvPr id="10" name="Picture 9">
            <a:extLst>
              <a:ext uri="{FF2B5EF4-FFF2-40B4-BE49-F238E27FC236}">
                <a16:creationId xmlns:a16="http://schemas.microsoft.com/office/drawing/2014/main" id="{046BFE06-BF60-1FC8-53EC-DC657FF29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6534" y="1069522"/>
            <a:ext cx="3304219" cy="2633798"/>
          </a:xfrm>
          <a:prstGeom prst="rect">
            <a:avLst/>
          </a:prstGeom>
        </p:spPr>
      </p:pic>
      <p:pic>
        <p:nvPicPr>
          <p:cNvPr id="6" name="Picture 5">
            <a:extLst>
              <a:ext uri="{FF2B5EF4-FFF2-40B4-BE49-F238E27FC236}">
                <a16:creationId xmlns:a16="http://schemas.microsoft.com/office/drawing/2014/main" id="{E9BF705E-8D55-D96D-120F-88C20181A6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554" y="2519340"/>
            <a:ext cx="3180807" cy="2535426"/>
          </a:xfrm>
          <a:prstGeom prst="rect">
            <a:avLst/>
          </a:prstGeom>
        </p:spPr>
      </p:pic>
    </p:spTree>
    <p:extLst>
      <p:ext uri="{BB962C8B-B14F-4D97-AF65-F5344CB8AC3E}">
        <p14:creationId xmlns:p14="http://schemas.microsoft.com/office/powerpoint/2010/main" val="3640183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8871CA9-05B2-FE82-22D0-1527398BF400}"/>
              </a:ext>
            </a:extLst>
          </p:cNvPr>
          <p:cNvSpPr txBox="1">
            <a:spLocks/>
          </p:cNvSpPr>
          <p:nvPr/>
        </p:nvSpPr>
        <p:spPr>
          <a:xfrm>
            <a:off x="529290" y="1129066"/>
            <a:ext cx="2827864" cy="3306762"/>
          </a:xfrm>
          <a:prstGeom prst="rect">
            <a:avLst/>
          </a:prstGeom>
        </p:spPr>
        <p:txBody>
          <a:bodyPr vert="horz" lIns="91440" tIns="45720" rIns="91440" bIns="45720" rtlCol="0">
            <a:normAutofit/>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sz="1300" dirty="0">
                <a:solidFill>
                  <a:schemeClr val="accent2"/>
                </a:solidFill>
              </a:rPr>
              <a:t>Migration preparation &amp; effort</a:t>
            </a:r>
          </a:p>
          <a:p>
            <a:pPr marL="285750" indent="-285750">
              <a:buFont typeface="Arial" panose="020B0604020202020204" pitchFamily="34" charset="0"/>
              <a:buChar char="•"/>
            </a:pPr>
            <a:r>
              <a:rPr lang="en-GB" sz="1400" dirty="0"/>
              <a:t>Aggregate view</a:t>
            </a:r>
          </a:p>
          <a:p>
            <a:pPr marL="285750" indent="-285750">
              <a:buFont typeface="Arial" panose="020B0604020202020204" pitchFamily="34" charset="0"/>
              <a:buChar char="•"/>
            </a:pPr>
            <a:r>
              <a:rPr lang="en-GB" sz="1400" dirty="0"/>
              <a:t>Drill down to individual databases</a:t>
            </a:r>
          </a:p>
          <a:p>
            <a:pPr marL="285750" indent="-285750">
              <a:buFont typeface="Arial" panose="020B0604020202020204" pitchFamily="34" charset="0"/>
              <a:buChar char="•"/>
            </a:pPr>
            <a:r>
              <a:rPr lang="en-GB" sz="1400" dirty="0"/>
              <a:t>Detailed actions at an object level</a:t>
            </a:r>
          </a:p>
          <a:p>
            <a:pPr marL="285750" indent="-285750">
              <a:buFont typeface="Arial" panose="020B0604020202020204" pitchFamily="34" charset="0"/>
              <a:buChar char="•"/>
            </a:pPr>
            <a:r>
              <a:rPr lang="en-GB" sz="1400" dirty="0"/>
              <a:t>Customizable effort values</a:t>
            </a:r>
          </a:p>
          <a:p>
            <a:pPr marL="285750" indent="-285750">
              <a:buFont typeface="Arial" panose="020B0604020202020204" pitchFamily="34" charset="0"/>
              <a:buChar char="•"/>
            </a:pPr>
            <a:r>
              <a:rPr lang="en-GB" sz="1400" dirty="0"/>
              <a:t>View by count of objects or estimated effort</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p:txBody>
      </p:sp>
      <p:pic>
        <p:nvPicPr>
          <p:cNvPr id="7" name="Picture 6">
            <a:extLst>
              <a:ext uri="{FF2B5EF4-FFF2-40B4-BE49-F238E27FC236}">
                <a16:creationId xmlns:a16="http://schemas.microsoft.com/office/drawing/2014/main" id="{76379609-2618-C5C8-0613-D30B4FC6F098}"/>
              </a:ext>
            </a:extLst>
          </p:cNvPr>
          <p:cNvPicPr>
            <a:picLocks noChangeAspect="1"/>
          </p:cNvPicPr>
          <p:nvPr/>
        </p:nvPicPr>
        <p:blipFill>
          <a:blip r:embed="rId2"/>
          <a:stretch>
            <a:fillRect/>
          </a:stretch>
        </p:blipFill>
        <p:spPr>
          <a:xfrm>
            <a:off x="3612763" y="948399"/>
            <a:ext cx="4196213" cy="3741013"/>
          </a:xfrm>
          <a:prstGeom prst="rect">
            <a:avLst/>
          </a:prstGeom>
        </p:spPr>
      </p:pic>
      <p:sp>
        <p:nvSpPr>
          <p:cNvPr id="8" name="Title 11">
            <a:extLst>
              <a:ext uri="{FF2B5EF4-FFF2-40B4-BE49-F238E27FC236}">
                <a16:creationId xmlns:a16="http://schemas.microsoft.com/office/drawing/2014/main" id="{765BC0AB-246A-1D17-00D2-BE3DABBAE29E}"/>
              </a:ext>
            </a:extLst>
          </p:cNvPr>
          <p:cNvSpPr txBox="1">
            <a:spLocks noGrp="1"/>
          </p:cNvSpPr>
          <p:nvPr>
            <p:ph type="title"/>
          </p:nvPr>
        </p:nvSpPr>
        <p:spPr>
          <a:xfrm>
            <a:off x="517812" y="257175"/>
            <a:ext cx="7506047" cy="696087"/>
          </a:xfrm>
          <a:prstGeom prst="rect">
            <a:avLst/>
          </a:prstGeom>
        </p:spPr>
        <p:txBody>
          <a:bodyPr/>
          <a:lstStyle>
            <a:lvl1pPr algn="l" defTabSz="685739" rtl="0" eaLnBrk="1" latinLnBrk="0" hangingPunct="1">
              <a:lnSpc>
                <a:spcPct val="100000"/>
              </a:lnSpc>
              <a:spcBef>
                <a:spcPct val="0"/>
              </a:spcBef>
              <a:buNone/>
              <a:defRPr sz="2200" b="0" i="0" kern="1200">
                <a:solidFill>
                  <a:schemeClr val="tx1"/>
                </a:solidFill>
                <a:latin typeface="+mj-lt"/>
                <a:ea typeface="+mj-ea"/>
                <a:cs typeface="+mn-cs"/>
              </a:defRPr>
            </a:lvl1pPr>
          </a:lstStyle>
          <a:p>
            <a:r>
              <a:rPr lang="en-US" dirty="0"/>
              <a:t>Database Estate Assessment for Autonomous Database</a:t>
            </a:r>
          </a:p>
        </p:txBody>
      </p:sp>
    </p:spTree>
    <p:extLst>
      <p:ext uri="{BB962C8B-B14F-4D97-AF65-F5344CB8AC3E}">
        <p14:creationId xmlns:p14="http://schemas.microsoft.com/office/powerpoint/2010/main" val="1427049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4404-5300-614D-0535-5CBA8355569C}"/>
              </a:ext>
            </a:extLst>
          </p:cNvPr>
          <p:cNvSpPr>
            <a:spLocks noGrp="1"/>
          </p:cNvSpPr>
          <p:nvPr>
            <p:ph type="title"/>
          </p:nvPr>
        </p:nvSpPr>
        <p:spPr/>
        <p:txBody>
          <a:bodyPr/>
          <a:lstStyle/>
          <a:p>
            <a:r>
              <a:rPr lang="en-US" dirty="0"/>
              <a:t>ADB Elastic Pools Simulator</a:t>
            </a:r>
          </a:p>
        </p:txBody>
      </p:sp>
      <p:sp>
        <p:nvSpPr>
          <p:cNvPr id="3" name="Footer Placeholder 2">
            <a:extLst>
              <a:ext uri="{FF2B5EF4-FFF2-40B4-BE49-F238E27FC236}">
                <a16:creationId xmlns:a16="http://schemas.microsoft.com/office/drawing/2014/main" id="{402CDCD1-1210-C392-4518-740F2B087032}"/>
              </a:ext>
            </a:extLst>
          </p:cNvPr>
          <p:cNvSpPr>
            <a:spLocks noGrp="1"/>
          </p:cNvSpPr>
          <p:nvPr>
            <p:ph type="ftr" sz="quarter" idx="10"/>
          </p:nvPr>
        </p:nvSpPr>
        <p:spPr/>
        <p:txBody>
          <a:bodyPr/>
          <a:lstStyle/>
          <a:p>
            <a:r>
              <a:rPr lang="en-US">
                <a:sym typeface="Symbol" pitchFamily="2" charset="2"/>
              </a:rPr>
              <a:t>        Copyright © 2024, Oracle and/or its affiliates</a:t>
            </a:r>
            <a:endParaRPr lang="en-CA" dirty="0"/>
          </a:p>
        </p:txBody>
      </p:sp>
      <p:sp>
        <p:nvSpPr>
          <p:cNvPr id="4" name="Slide Number Placeholder 3">
            <a:extLst>
              <a:ext uri="{FF2B5EF4-FFF2-40B4-BE49-F238E27FC236}">
                <a16:creationId xmlns:a16="http://schemas.microsoft.com/office/drawing/2014/main" id="{0A82B8E4-6CE5-64AA-A070-F5DF401ECE85}"/>
              </a:ext>
            </a:extLst>
          </p:cNvPr>
          <p:cNvSpPr>
            <a:spLocks noGrp="1"/>
          </p:cNvSpPr>
          <p:nvPr>
            <p:ph type="sldNum" sz="quarter" idx="11"/>
          </p:nvPr>
        </p:nvSpPr>
        <p:spPr/>
        <p:txBody>
          <a:bodyPr/>
          <a:lstStyle/>
          <a:p>
            <a:fld id="{CFF4B978-1D82-7745-80C5-DBABA6B131D3}" type="slidenum">
              <a:rPr lang="en-US" smtClean="0"/>
              <a:pPr/>
              <a:t>12</a:t>
            </a:fld>
            <a:endParaRPr lang="en-US"/>
          </a:p>
        </p:txBody>
      </p:sp>
      <p:pic>
        <p:nvPicPr>
          <p:cNvPr id="5" name="Picture 4">
            <a:extLst>
              <a:ext uri="{FF2B5EF4-FFF2-40B4-BE49-F238E27FC236}">
                <a16:creationId xmlns:a16="http://schemas.microsoft.com/office/drawing/2014/main" id="{9B8FC933-DB2A-5F3D-69D7-32D84CBC4394}"/>
              </a:ext>
            </a:extLst>
          </p:cNvPr>
          <p:cNvPicPr>
            <a:picLocks noChangeAspect="1"/>
          </p:cNvPicPr>
          <p:nvPr/>
        </p:nvPicPr>
        <p:blipFill>
          <a:blip r:embed="rId2"/>
          <a:stretch>
            <a:fillRect/>
          </a:stretch>
        </p:blipFill>
        <p:spPr>
          <a:xfrm>
            <a:off x="3556362" y="1162834"/>
            <a:ext cx="4650378" cy="3706823"/>
          </a:xfrm>
          <a:prstGeom prst="rect">
            <a:avLst/>
          </a:prstGeom>
        </p:spPr>
      </p:pic>
      <p:sp>
        <p:nvSpPr>
          <p:cNvPr id="6" name="Content Placeholder 2">
            <a:extLst>
              <a:ext uri="{FF2B5EF4-FFF2-40B4-BE49-F238E27FC236}">
                <a16:creationId xmlns:a16="http://schemas.microsoft.com/office/drawing/2014/main" id="{E417E32D-8AC8-9197-AE25-C6BC5686C701}"/>
              </a:ext>
            </a:extLst>
          </p:cNvPr>
          <p:cNvSpPr txBox="1">
            <a:spLocks/>
          </p:cNvSpPr>
          <p:nvPr/>
        </p:nvSpPr>
        <p:spPr>
          <a:xfrm>
            <a:off x="529290" y="1129066"/>
            <a:ext cx="2827864" cy="3306762"/>
          </a:xfrm>
          <a:prstGeom prst="rect">
            <a:avLst/>
          </a:prstGeom>
        </p:spPr>
        <p:txBody>
          <a:bodyPr vert="horz" lIns="91440" tIns="45720" rIns="91440" bIns="45720" rtlCol="0">
            <a:normAutofit lnSpcReduction="10000"/>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sz="1300" dirty="0">
                <a:solidFill>
                  <a:schemeClr val="accent2"/>
                </a:solidFill>
              </a:rPr>
              <a:t>Migration preparation &amp; effort</a:t>
            </a:r>
          </a:p>
          <a:p>
            <a:pPr marL="285750" indent="-285750">
              <a:buFont typeface="Arial" panose="020B0604020202020204" pitchFamily="34" charset="0"/>
              <a:buChar char="•"/>
            </a:pPr>
            <a:r>
              <a:rPr lang="en-GB" sz="1400" dirty="0"/>
              <a:t>Based on actual CPU usage from AWR for one month</a:t>
            </a:r>
          </a:p>
          <a:p>
            <a:pPr marL="285750" indent="-285750">
              <a:buFont typeface="Arial" panose="020B0604020202020204" pitchFamily="34" charset="0"/>
              <a:buChar char="•"/>
            </a:pPr>
            <a:r>
              <a:rPr lang="en-GB" sz="1400" dirty="0"/>
              <a:t>Missing days and time intelligently interpolated</a:t>
            </a:r>
          </a:p>
          <a:p>
            <a:pPr marL="285750" indent="-285750">
              <a:buFont typeface="Arial" panose="020B0604020202020204" pitchFamily="34" charset="0"/>
              <a:buChar char="•"/>
            </a:pPr>
            <a:r>
              <a:rPr lang="en-GB" sz="1400" dirty="0"/>
              <a:t>Maps against Elastic Pool size and auto pool size</a:t>
            </a:r>
          </a:p>
          <a:p>
            <a:pPr marL="285750" indent="-285750">
              <a:buFont typeface="Arial" panose="020B0604020202020204" pitchFamily="34" charset="0"/>
              <a:buChar char="•"/>
            </a:pPr>
            <a:r>
              <a:rPr lang="en-GB" sz="1400" dirty="0"/>
              <a:t>Manual selection of databases to include/exclude</a:t>
            </a:r>
          </a:p>
          <a:p>
            <a:pPr marL="285750" indent="-285750">
              <a:buFont typeface="Arial" panose="020B0604020202020204" pitchFamily="34" charset="0"/>
              <a:buChar char="•"/>
            </a:pPr>
            <a:r>
              <a:rPr lang="en-GB" sz="1400" dirty="0"/>
              <a:t>Zoom into any time period for fine tuning</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p:txBody>
      </p:sp>
    </p:spTree>
    <p:extLst>
      <p:ext uri="{BB962C8B-B14F-4D97-AF65-F5344CB8AC3E}">
        <p14:creationId xmlns:p14="http://schemas.microsoft.com/office/powerpoint/2010/main" val="4145634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CD8616C-AEEE-B134-97A5-17D3AED3E426}"/>
              </a:ext>
            </a:extLst>
          </p:cNvPr>
          <p:cNvSpPr>
            <a:spLocks noGrp="1"/>
          </p:cNvSpPr>
          <p:nvPr>
            <p:ph type="title"/>
          </p:nvPr>
        </p:nvSpPr>
        <p:spPr/>
        <p:txBody>
          <a:bodyPr/>
          <a:lstStyle/>
          <a:p>
            <a:r>
              <a:rPr lang="en-US" dirty="0"/>
              <a:t>Auto-generate PDF Reports</a:t>
            </a:r>
          </a:p>
        </p:txBody>
      </p:sp>
      <p:sp>
        <p:nvSpPr>
          <p:cNvPr id="6" name="Footer Placeholder 5">
            <a:extLst>
              <a:ext uri="{FF2B5EF4-FFF2-40B4-BE49-F238E27FC236}">
                <a16:creationId xmlns:a16="http://schemas.microsoft.com/office/drawing/2014/main" id="{115819CB-B7AB-CE3F-FCFC-A364B61227AA}"/>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7" name="Slide Number Placeholder 6">
            <a:extLst>
              <a:ext uri="{FF2B5EF4-FFF2-40B4-BE49-F238E27FC236}">
                <a16:creationId xmlns:a16="http://schemas.microsoft.com/office/drawing/2014/main" id="{49972A2F-9A40-3F58-B8A0-30C437F13B34}"/>
              </a:ext>
            </a:extLst>
          </p:cNvPr>
          <p:cNvSpPr>
            <a:spLocks noGrp="1"/>
          </p:cNvSpPr>
          <p:nvPr>
            <p:ph type="sldNum" sz="quarter" idx="11"/>
          </p:nvPr>
        </p:nvSpPr>
        <p:spPr/>
        <p:txBody>
          <a:bodyPr/>
          <a:lstStyle/>
          <a:p>
            <a:fld id="{CFF4B978-1D82-7745-80C5-DBABA6B131D3}" type="slidenum">
              <a:rPr lang="en-US" smtClean="0"/>
              <a:pPr/>
              <a:t>13</a:t>
            </a:fld>
            <a:endParaRPr lang="en-US"/>
          </a:p>
        </p:txBody>
      </p:sp>
      <p:sp>
        <p:nvSpPr>
          <p:cNvPr id="3" name="Content Placeholder 2">
            <a:extLst>
              <a:ext uri="{FF2B5EF4-FFF2-40B4-BE49-F238E27FC236}">
                <a16:creationId xmlns:a16="http://schemas.microsoft.com/office/drawing/2014/main" id="{CED867A2-BE2C-F5E8-4193-5542F6F92862}"/>
              </a:ext>
            </a:extLst>
          </p:cNvPr>
          <p:cNvSpPr>
            <a:spLocks noGrp="1"/>
          </p:cNvSpPr>
          <p:nvPr>
            <p:ph sz="half" idx="4294967295"/>
          </p:nvPr>
        </p:nvSpPr>
        <p:spPr>
          <a:xfrm>
            <a:off x="529291" y="1129066"/>
            <a:ext cx="3072891" cy="2279152"/>
          </a:xfrm>
        </p:spPr>
        <p:txBody>
          <a:bodyPr>
            <a:noAutofit/>
          </a:bodyPr>
          <a:lstStyle/>
          <a:p>
            <a:pPr>
              <a:lnSpc>
                <a:spcPct val="100000"/>
              </a:lnSpc>
            </a:pPr>
            <a:r>
              <a:rPr lang="en-US" sz="1200" dirty="0">
                <a:solidFill>
                  <a:schemeClr val="accent2"/>
                </a:solidFill>
              </a:rPr>
              <a:t>A complete view of your database estate</a:t>
            </a:r>
          </a:p>
          <a:p>
            <a:pPr marL="285750" indent="-285750">
              <a:lnSpc>
                <a:spcPct val="100000"/>
              </a:lnSpc>
              <a:buFont typeface="Arial" panose="020B0604020202020204" pitchFamily="34" charset="0"/>
              <a:buChar char="•"/>
            </a:pPr>
            <a:r>
              <a:rPr lang="en-US" sz="1400" dirty="0"/>
              <a:t>key estate facts and findings</a:t>
            </a:r>
          </a:p>
          <a:p>
            <a:pPr marL="285750" indent="-285750">
              <a:lnSpc>
                <a:spcPct val="100000"/>
              </a:lnSpc>
              <a:buFont typeface="Arial" panose="020B0604020202020204" pitchFamily="34" charset="0"/>
              <a:buChar char="•"/>
            </a:pPr>
            <a:r>
              <a:rPr lang="en-US" sz="1400" dirty="0"/>
              <a:t>a league table with ranking of every database</a:t>
            </a:r>
          </a:p>
          <a:p>
            <a:pPr marL="285750" indent="-285750">
              <a:lnSpc>
                <a:spcPct val="100000"/>
              </a:lnSpc>
              <a:buFont typeface="Arial" panose="020B0604020202020204" pitchFamily="34" charset="0"/>
              <a:buChar char="•"/>
            </a:pPr>
            <a:r>
              <a:rPr lang="en-US" sz="1400" dirty="0"/>
              <a:t>recommendations on categorization &amp; prioritization</a:t>
            </a:r>
          </a:p>
          <a:p>
            <a:pPr marL="285750" indent="-285750">
              <a:lnSpc>
                <a:spcPct val="100000"/>
              </a:lnSpc>
              <a:buFont typeface="Arial" panose="020B0604020202020204" pitchFamily="34" charset="0"/>
              <a:buChar char="•"/>
            </a:pPr>
            <a:r>
              <a:rPr lang="en-US" sz="1400" dirty="0"/>
              <a:t>remediation steps for each database at object level</a:t>
            </a:r>
          </a:p>
          <a:p>
            <a:pPr marL="285750" indent="-285750">
              <a:lnSpc>
                <a:spcPct val="100000"/>
              </a:lnSpc>
              <a:buFont typeface="Arial" panose="020B0604020202020204" pitchFamily="34" charset="0"/>
              <a:buChar char="•"/>
            </a:pPr>
            <a:endParaRPr lang="en-US" sz="1600" dirty="0"/>
          </a:p>
          <a:p>
            <a:pPr marL="285750" indent="-285750">
              <a:lnSpc>
                <a:spcPct val="100000"/>
              </a:lnSpc>
              <a:buFont typeface="Arial" panose="020B0604020202020204" pitchFamily="34" charset="0"/>
              <a:buChar char="•"/>
            </a:pPr>
            <a:endParaRPr lang="en-US" dirty="0"/>
          </a:p>
          <a:p>
            <a:pPr marL="285750" indent="-285750">
              <a:lnSpc>
                <a:spcPct val="100000"/>
              </a:lnSpc>
              <a:buFont typeface="Arial" panose="020B0604020202020204" pitchFamily="34" charset="0"/>
              <a:buChar char="•"/>
            </a:pPr>
            <a:endParaRPr lang="en-US" dirty="0"/>
          </a:p>
        </p:txBody>
      </p:sp>
      <p:pic>
        <p:nvPicPr>
          <p:cNvPr id="13" name="Picture 12">
            <a:extLst>
              <a:ext uri="{FF2B5EF4-FFF2-40B4-BE49-F238E27FC236}">
                <a16:creationId xmlns:a16="http://schemas.microsoft.com/office/drawing/2014/main" id="{82287D44-AD24-3FA6-9E0B-8A8774705A3E}"/>
              </a:ext>
            </a:extLst>
          </p:cNvPr>
          <p:cNvPicPr>
            <a:picLocks noChangeAspect="1"/>
          </p:cNvPicPr>
          <p:nvPr/>
        </p:nvPicPr>
        <p:blipFill>
          <a:blip r:embed="rId3"/>
          <a:stretch>
            <a:fillRect/>
          </a:stretch>
        </p:blipFill>
        <p:spPr>
          <a:xfrm>
            <a:off x="4360857" y="440224"/>
            <a:ext cx="2263184" cy="3201890"/>
          </a:xfrm>
          <a:prstGeom prst="rect">
            <a:avLst/>
          </a:prstGeom>
        </p:spPr>
      </p:pic>
      <p:pic>
        <p:nvPicPr>
          <p:cNvPr id="14" name="Picture 13">
            <a:extLst>
              <a:ext uri="{FF2B5EF4-FFF2-40B4-BE49-F238E27FC236}">
                <a16:creationId xmlns:a16="http://schemas.microsoft.com/office/drawing/2014/main" id="{08109A05-9234-9C6D-6E17-E01F9025EF27}"/>
              </a:ext>
            </a:extLst>
          </p:cNvPr>
          <p:cNvPicPr>
            <a:picLocks noChangeAspect="1"/>
          </p:cNvPicPr>
          <p:nvPr/>
        </p:nvPicPr>
        <p:blipFill>
          <a:blip r:embed="rId4"/>
          <a:stretch>
            <a:fillRect/>
          </a:stretch>
        </p:blipFill>
        <p:spPr>
          <a:xfrm>
            <a:off x="5177380" y="854078"/>
            <a:ext cx="2288670" cy="3237948"/>
          </a:xfrm>
          <a:prstGeom prst="rect">
            <a:avLst/>
          </a:prstGeom>
        </p:spPr>
      </p:pic>
      <p:pic>
        <p:nvPicPr>
          <p:cNvPr id="15" name="Picture 14">
            <a:extLst>
              <a:ext uri="{FF2B5EF4-FFF2-40B4-BE49-F238E27FC236}">
                <a16:creationId xmlns:a16="http://schemas.microsoft.com/office/drawing/2014/main" id="{EBC84964-7F93-23A5-8FA2-D26BDB2A4CFD}"/>
              </a:ext>
            </a:extLst>
          </p:cNvPr>
          <p:cNvPicPr>
            <a:picLocks noChangeAspect="1"/>
          </p:cNvPicPr>
          <p:nvPr/>
        </p:nvPicPr>
        <p:blipFill>
          <a:blip r:embed="rId5"/>
          <a:stretch>
            <a:fillRect/>
          </a:stretch>
        </p:blipFill>
        <p:spPr>
          <a:xfrm>
            <a:off x="6225546" y="1494683"/>
            <a:ext cx="2263184" cy="3201890"/>
          </a:xfrm>
          <a:prstGeom prst="rect">
            <a:avLst/>
          </a:prstGeom>
        </p:spPr>
      </p:pic>
      <p:sp>
        <p:nvSpPr>
          <p:cNvPr id="4" name="TextBox 3">
            <a:extLst>
              <a:ext uri="{FF2B5EF4-FFF2-40B4-BE49-F238E27FC236}">
                <a16:creationId xmlns:a16="http://schemas.microsoft.com/office/drawing/2014/main" id="{2629FE8B-7A1A-526F-DAE0-565AF6EE5495}"/>
              </a:ext>
            </a:extLst>
          </p:cNvPr>
          <p:cNvSpPr txBox="1"/>
          <p:nvPr/>
        </p:nvSpPr>
        <p:spPr>
          <a:xfrm>
            <a:off x="655270" y="3686636"/>
            <a:ext cx="4572000" cy="926920"/>
          </a:xfrm>
          <a:prstGeom prst="rect">
            <a:avLst/>
          </a:prstGeom>
          <a:noFill/>
        </p:spPr>
        <p:txBody>
          <a:bodyPr wrap="square">
            <a:spAutoFit/>
          </a:bodyPr>
          <a:lstStyle/>
          <a:p>
            <a:r>
              <a:rPr lang="en-US" sz="1200" dirty="0">
                <a:solidFill>
                  <a:schemeClr val="accent2"/>
                </a:solidFill>
              </a:rPr>
              <a:t>Share as PDF</a:t>
            </a:r>
          </a:p>
          <a:p>
            <a:pPr marL="285750" indent="-285750">
              <a:lnSpc>
                <a:spcPct val="150000"/>
              </a:lnSpc>
              <a:buFont typeface="Arial" panose="020B0604020202020204" pitchFamily="34" charset="0"/>
              <a:buChar char="•"/>
            </a:pPr>
            <a:r>
              <a:rPr lang="en-US" sz="1400" dirty="0"/>
              <a:t>generated in seconds without human intervention</a:t>
            </a:r>
          </a:p>
          <a:p>
            <a:pPr marL="285750" indent="-285750">
              <a:lnSpc>
                <a:spcPct val="150000"/>
              </a:lnSpc>
              <a:buFont typeface="Arial" panose="020B0604020202020204" pitchFamily="34" charset="0"/>
              <a:buChar char="•"/>
            </a:pPr>
            <a:r>
              <a:rPr lang="en-US" sz="1400" dirty="0"/>
              <a:t>share easily across your organization in PDF</a:t>
            </a:r>
          </a:p>
        </p:txBody>
      </p:sp>
    </p:spTree>
    <p:extLst>
      <p:ext uri="{BB962C8B-B14F-4D97-AF65-F5344CB8AC3E}">
        <p14:creationId xmlns:p14="http://schemas.microsoft.com/office/powerpoint/2010/main" val="3936291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A288524-CA0A-A360-34EC-B1596C242E66}"/>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7" name="Slide Number Placeholder 6">
            <a:extLst>
              <a:ext uri="{FF2B5EF4-FFF2-40B4-BE49-F238E27FC236}">
                <a16:creationId xmlns:a16="http://schemas.microsoft.com/office/drawing/2014/main" id="{BA55C55C-330F-E8C5-9F19-7B9212BAD19D}"/>
              </a:ext>
            </a:extLst>
          </p:cNvPr>
          <p:cNvSpPr>
            <a:spLocks noGrp="1"/>
          </p:cNvSpPr>
          <p:nvPr>
            <p:ph type="sldNum" sz="quarter" idx="11"/>
          </p:nvPr>
        </p:nvSpPr>
        <p:spPr/>
        <p:txBody>
          <a:bodyPr/>
          <a:lstStyle/>
          <a:p>
            <a:fld id="{CFF4B978-1D82-7745-80C5-DBABA6B131D3}" type="slidenum">
              <a:rPr lang="en-US" smtClean="0"/>
              <a:pPr/>
              <a:t>14</a:t>
            </a:fld>
            <a:endParaRPr lang="en-US"/>
          </a:p>
        </p:txBody>
      </p:sp>
      <p:sp>
        <p:nvSpPr>
          <p:cNvPr id="9" name="Title 8">
            <a:extLst>
              <a:ext uri="{FF2B5EF4-FFF2-40B4-BE49-F238E27FC236}">
                <a16:creationId xmlns:a16="http://schemas.microsoft.com/office/drawing/2014/main" id="{1919A99E-3D4F-AA26-BA56-4C88AA14DC21}"/>
              </a:ext>
            </a:extLst>
          </p:cNvPr>
          <p:cNvSpPr>
            <a:spLocks noGrp="1"/>
          </p:cNvSpPr>
          <p:nvPr>
            <p:ph type="title"/>
          </p:nvPr>
        </p:nvSpPr>
        <p:spPr>
          <a:xfrm>
            <a:off x="495332" y="120253"/>
            <a:ext cx="4251645" cy="1289447"/>
          </a:xfrm>
        </p:spPr>
        <p:txBody>
          <a:bodyPr/>
          <a:lstStyle/>
          <a:p>
            <a:r>
              <a:rPr lang="en-US" dirty="0"/>
              <a:t>Demo</a:t>
            </a:r>
          </a:p>
        </p:txBody>
      </p:sp>
    </p:spTree>
    <p:extLst>
      <p:ext uri="{BB962C8B-B14F-4D97-AF65-F5344CB8AC3E}">
        <p14:creationId xmlns:p14="http://schemas.microsoft.com/office/powerpoint/2010/main" val="1681313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D7F0CF-4E49-0F99-10AB-F350944DAD04}"/>
              </a:ext>
            </a:extLst>
          </p:cNvPr>
          <p:cNvSpPr>
            <a:spLocks noGrp="1"/>
          </p:cNvSpPr>
          <p:nvPr>
            <p:ph type="title"/>
          </p:nvPr>
        </p:nvSpPr>
        <p:spPr/>
        <p:txBody>
          <a:bodyPr/>
          <a:lstStyle/>
          <a:p>
            <a:r>
              <a:rPr lang="en-US" dirty="0"/>
              <a:t>Where can I deploy the OEE Application ?</a:t>
            </a:r>
          </a:p>
        </p:txBody>
      </p:sp>
      <p:sp>
        <p:nvSpPr>
          <p:cNvPr id="5" name="Footer Placeholder 4">
            <a:extLst>
              <a:ext uri="{FF2B5EF4-FFF2-40B4-BE49-F238E27FC236}">
                <a16:creationId xmlns:a16="http://schemas.microsoft.com/office/drawing/2014/main" id="{AA0E49D6-819E-1C72-BA40-4C4559112C70}"/>
              </a:ext>
            </a:extLst>
          </p:cNvPr>
          <p:cNvSpPr>
            <a:spLocks noGrp="1"/>
          </p:cNvSpPr>
          <p:nvPr>
            <p:ph type="ftr" sz="quarter" idx="21"/>
          </p:nvPr>
        </p:nvSpPr>
        <p:spPr/>
        <p:txBody>
          <a:bodyPr/>
          <a:lstStyle/>
          <a:p>
            <a:r>
              <a:rPr lang="en-US" dirty="0">
                <a:sym typeface="Symbol" pitchFamily="2" charset="2"/>
              </a:rPr>
              <a:t>        Copyright © 2024, Oracle and/or its affiliates</a:t>
            </a:r>
            <a:endParaRPr lang="en-CA" dirty="0"/>
          </a:p>
        </p:txBody>
      </p:sp>
      <p:sp>
        <p:nvSpPr>
          <p:cNvPr id="6" name="Slide Number Placeholder 5">
            <a:extLst>
              <a:ext uri="{FF2B5EF4-FFF2-40B4-BE49-F238E27FC236}">
                <a16:creationId xmlns:a16="http://schemas.microsoft.com/office/drawing/2014/main" id="{9A1FF545-218E-233C-8DE1-D1D46366EE68}"/>
              </a:ext>
            </a:extLst>
          </p:cNvPr>
          <p:cNvSpPr>
            <a:spLocks noGrp="1"/>
          </p:cNvSpPr>
          <p:nvPr>
            <p:ph type="sldNum" sz="quarter" idx="22"/>
          </p:nvPr>
        </p:nvSpPr>
        <p:spPr/>
        <p:txBody>
          <a:bodyPr/>
          <a:lstStyle/>
          <a:p>
            <a:fld id="{CFF4B978-1D82-7745-80C5-DBABA6B131D3}" type="slidenum">
              <a:rPr lang="en-US" smtClean="0"/>
              <a:pPr/>
              <a:t>15</a:t>
            </a:fld>
            <a:endParaRPr lang="en-US"/>
          </a:p>
        </p:txBody>
      </p:sp>
      <p:sp>
        <p:nvSpPr>
          <p:cNvPr id="7" name="TextBox 6">
            <a:extLst>
              <a:ext uri="{FF2B5EF4-FFF2-40B4-BE49-F238E27FC236}">
                <a16:creationId xmlns:a16="http://schemas.microsoft.com/office/drawing/2014/main" id="{0284BE7A-0516-2605-72BE-8C9E83FC9AA5}"/>
              </a:ext>
            </a:extLst>
          </p:cNvPr>
          <p:cNvSpPr txBox="1"/>
          <p:nvPr/>
        </p:nvSpPr>
        <p:spPr>
          <a:xfrm>
            <a:off x="5303610" y="2674379"/>
            <a:ext cx="1160831" cy="296684"/>
          </a:xfrm>
          <a:prstGeom prst="rect">
            <a:avLst/>
          </a:prstGeom>
          <a:noFill/>
        </p:spPr>
        <p:txBody>
          <a:bodyPr wrap="none" rtlCol="0">
            <a:spAutoFit/>
          </a:bodyPr>
          <a:lstStyle/>
          <a:p>
            <a:r>
              <a:rPr lang="en-US" dirty="0"/>
              <a:t>On-Premises</a:t>
            </a:r>
          </a:p>
        </p:txBody>
      </p:sp>
      <p:sp>
        <p:nvSpPr>
          <p:cNvPr id="8" name="TextBox 7">
            <a:extLst>
              <a:ext uri="{FF2B5EF4-FFF2-40B4-BE49-F238E27FC236}">
                <a16:creationId xmlns:a16="http://schemas.microsoft.com/office/drawing/2014/main" id="{040F27E8-0B09-E1B5-EDFE-467BD33F8B3C}"/>
              </a:ext>
            </a:extLst>
          </p:cNvPr>
          <p:cNvSpPr txBox="1"/>
          <p:nvPr/>
        </p:nvSpPr>
        <p:spPr>
          <a:xfrm>
            <a:off x="7108789" y="2122886"/>
            <a:ext cx="1894814" cy="296684"/>
          </a:xfrm>
          <a:prstGeom prst="rect">
            <a:avLst/>
          </a:prstGeom>
          <a:noFill/>
        </p:spPr>
        <p:txBody>
          <a:bodyPr wrap="none" rtlCol="0">
            <a:spAutoFit/>
          </a:bodyPr>
          <a:lstStyle/>
          <a:p>
            <a:r>
              <a:rPr lang="en-US" dirty="0"/>
              <a:t>Autonomous Database</a:t>
            </a:r>
          </a:p>
        </p:txBody>
      </p:sp>
      <p:sp>
        <p:nvSpPr>
          <p:cNvPr id="9" name="TextBox 8">
            <a:extLst>
              <a:ext uri="{FF2B5EF4-FFF2-40B4-BE49-F238E27FC236}">
                <a16:creationId xmlns:a16="http://schemas.microsoft.com/office/drawing/2014/main" id="{FE005424-EEB1-0455-542F-64B98AAA8541}"/>
              </a:ext>
            </a:extLst>
          </p:cNvPr>
          <p:cNvSpPr txBox="1"/>
          <p:nvPr/>
        </p:nvSpPr>
        <p:spPr>
          <a:xfrm>
            <a:off x="7079401" y="2636962"/>
            <a:ext cx="955518" cy="296684"/>
          </a:xfrm>
          <a:prstGeom prst="rect">
            <a:avLst/>
          </a:prstGeom>
          <a:noFill/>
        </p:spPr>
        <p:txBody>
          <a:bodyPr wrap="none" rtlCol="0">
            <a:spAutoFit/>
          </a:bodyPr>
          <a:lstStyle/>
          <a:p>
            <a:r>
              <a:rPr lang="en-US" dirty="0"/>
              <a:t>Any Cloud</a:t>
            </a:r>
          </a:p>
        </p:txBody>
      </p:sp>
      <p:sp>
        <p:nvSpPr>
          <p:cNvPr id="13" name="TextBox 12">
            <a:extLst>
              <a:ext uri="{FF2B5EF4-FFF2-40B4-BE49-F238E27FC236}">
                <a16:creationId xmlns:a16="http://schemas.microsoft.com/office/drawing/2014/main" id="{EEFDA84E-A06C-76F7-FDF5-5D46B2EA7942}"/>
              </a:ext>
            </a:extLst>
          </p:cNvPr>
          <p:cNvSpPr txBox="1"/>
          <p:nvPr/>
        </p:nvSpPr>
        <p:spPr>
          <a:xfrm>
            <a:off x="5306553" y="2158401"/>
            <a:ext cx="752129" cy="296684"/>
          </a:xfrm>
          <a:prstGeom prst="rect">
            <a:avLst/>
          </a:prstGeom>
          <a:noFill/>
        </p:spPr>
        <p:txBody>
          <a:bodyPr wrap="none" rtlCol="0">
            <a:spAutoFit/>
          </a:bodyPr>
          <a:lstStyle/>
          <a:p>
            <a:r>
              <a:rPr lang="en-US" dirty="0"/>
              <a:t>In a VM</a:t>
            </a:r>
          </a:p>
        </p:txBody>
      </p:sp>
      <p:sp>
        <p:nvSpPr>
          <p:cNvPr id="14" name="TextBox 13">
            <a:extLst>
              <a:ext uri="{FF2B5EF4-FFF2-40B4-BE49-F238E27FC236}">
                <a16:creationId xmlns:a16="http://schemas.microsoft.com/office/drawing/2014/main" id="{63A3A7B7-E3EC-2A55-906B-ED714EAAA8D5}"/>
              </a:ext>
            </a:extLst>
          </p:cNvPr>
          <p:cNvSpPr txBox="1"/>
          <p:nvPr/>
        </p:nvSpPr>
        <p:spPr>
          <a:xfrm>
            <a:off x="1570599" y="1567416"/>
            <a:ext cx="1269322" cy="501035"/>
          </a:xfrm>
          <a:prstGeom prst="rect">
            <a:avLst/>
          </a:prstGeom>
          <a:noFill/>
        </p:spPr>
        <p:txBody>
          <a:bodyPr wrap="none" rtlCol="0">
            <a:spAutoFit/>
          </a:bodyPr>
          <a:lstStyle/>
          <a:p>
            <a:r>
              <a:rPr lang="en-US" dirty="0">
                <a:solidFill>
                  <a:schemeClr val="accent6"/>
                </a:solidFill>
              </a:rPr>
              <a:t>Requirements</a:t>
            </a:r>
            <a:r>
              <a:rPr lang="en-US" dirty="0"/>
              <a:t> </a:t>
            </a:r>
          </a:p>
          <a:p>
            <a:endParaRPr lang="en-US" dirty="0"/>
          </a:p>
        </p:txBody>
      </p:sp>
      <p:sp>
        <p:nvSpPr>
          <p:cNvPr id="16" name="TextBox 15">
            <a:extLst>
              <a:ext uri="{FF2B5EF4-FFF2-40B4-BE49-F238E27FC236}">
                <a16:creationId xmlns:a16="http://schemas.microsoft.com/office/drawing/2014/main" id="{26694C30-B7C1-EE58-C673-2CE8B49DCB48}"/>
              </a:ext>
            </a:extLst>
          </p:cNvPr>
          <p:cNvSpPr txBox="1"/>
          <p:nvPr/>
        </p:nvSpPr>
        <p:spPr>
          <a:xfrm>
            <a:off x="1548016" y="2158401"/>
            <a:ext cx="1934817" cy="296684"/>
          </a:xfrm>
          <a:prstGeom prst="rect">
            <a:avLst/>
          </a:prstGeom>
          <a:noFill/>
        </p:spPr>
        <p:txBody>
          <a:bodyPr wrap="square">
            <a:spAutoFit/>
          </a:bodyPr>
          <a:lstStyle/>
          <a:p>
            <a:r>
              <a:rPr lang="en-US" dirty="0"/>
              <a:t>Oracle Database 19c</a:t>
            </a:r>
          </a:p>
        </p:txBody>
      </p:sp>
      <p:sp>
        <p:nvSpPr>
          <p:cNvPr id="18" name="TextBox 17">
            <a:extLst>
              <a:ext uri="{FF2B5EF4-FFF2-40B4-BE49-F238E27FC236}">
                <a16:creationId xmlns:a16="http://schemas.microsoft.com/office/drawing/2014/main" id="{CE597F5C-523D-CE15-ECD5-006455A6A0A1}"/>
              </a:ext>
            </a:extLst>
          </p:cNvPr>
          <p:cNvSpPr txBox="1"/>
          <p:nvPr/>
        </p:nvSpPr>
        <p:spPr>
          <a:xfrm>
            <a:off x="1571166" y="2729353"/>
            <a:ext cx="1667741" cy="296684"/>
          </a:xfrm>
          <a:prstGeom prst="rect">
            <a:avLst/>
          </a:prstGeom>
          <a:noFill/>
        </p:spPr>
        <p:txBody>
          <a:bodyPr wrap="square">
            <a:spAutoFit/>
          </a:bodyPr>
          <a:lstStyle/>
          <a:p>
            <a:r>
              <a:rPr lang="en-US" dirty="0"/>
              <a:t>APEX &amp; ORDS</a:t>
            </a:r>
          </a:p>
        </p:txBody>
      </p:sp>
      <p:pic>
        <p:nvPicPr>
          <p:cNvPr id="20" name="Picture Placeholder 88">
            <a:extLst>
              <a:ext uri="{FF2B5EF4-FFF2-40B4-BE49-F238E27FC236}">
                <a16:creationId xmlns:a16="http://schemas.microsoft.com/office/drawing/2014/main" id="{D195F722-4E94-913E-E6A2-39D1B11DBB0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5" r="85"/>
          <a:stretch/>
        </p:blipFill>
        <p:spPr>
          <a:xfrm>
            <a:off x="4740044" y="2489919"/>
            <a:ext cx="617853" cy="617852"/>
          </a:xfrm>
          <a:prstGeom prst="rect">
            <a:avLst/>
          </a:prstGeom>
        </p:spPr>
      </p:pic>
      <p:pic>
        <p:nvPicPr>
          <p:cNvPr id="21" name="Picture Placeholder 104">
            <a:extLst>
              <a:ext uri="{FF2B5EF4-FFF2-40B4-BE49-F238E27FC236}">
                <a16:creationId xmlns:a16="http://schemas.microsoft.com/office/drawing/2014/main" id="{469BAE0F-F76E-CB43-3F00-7DF0110F024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85" r="85"/>
          <a:stretch/>
        </p:blipFill>
        <p:spPr>
          <a:xfrm>
            <a:off x="4831285" y="2068451"/>
            <a:ext cx="473412" cy="473411"/>
          </a:xfrm>
          <a:prstGeom prst="rect">
            <a:avLst/>
          </a:prstGeom>
        </p:spPr>
      </p:pic>
      <p:pic>
        <p:nvPicPr>
          <p:cNvPr id="22" name="Picture Placeholder 17">
            <a:extLst>
              <a:ext uri="{FF2B5EF4-FFF2-40B4-BE49-F238E27FC236}">
                <a16:creationId xmlns:a16="http://schemas.microsoft.com/office/drawing/2014/main" id="{C672D08F-D09C-5F18-7CBE-0177387D6A1E}"/>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85" r="85"/>
          <a:stretch/>
        </p:blipFill>
        <p:spPr>
          <a:xfrm>
            <a:off x="6529320" y="1924848"/>
            <a:ext cx="617852" cy="617852"/>
          </a:xfrm>
          <a:prstGeom prst="rect">
            <a:avLst/>
          </a:prstGeom>
        </p:spPr>
      </p:pic>
      <p:pic>
        <p:nvPicPr>
          <p:cNvPr id="23" name="Picture Placeholder 39">
            <a:extLst>
              <a:ext uri="{FF2B5EF4-FFF2-40B4-BE49-F238E27FC236}">
                <a16:creationId xmlns:a16="http://schemas.microsoft.com/office/drawing/2014/main" id="{44DC1DF7-5A72-2780-6B24-FFD42DAFB2EA}"/>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6529320" y="2490757"/>
            <a:ext cx="617852" cy="617852"/>
          </a:xfrm>
          <a:prstGeom prst="rect">
            <a:avLst/>
          </a:prstGeom>
        </p:spPr>
      </p:pic>
      <p:pic>
        <p:nvPicPr>
          <p:cNvPr id="24" name="Picture Placeholder 21">
            <a:extLst>
              <a:ext uri="{FF2B5EF4-FFF2-40B4-BE49-F238E27FC236}">
                <a16:creationId xmlns:a16="http://schemas.microsoft.com/office/drawing/2014/main" id="{D249A965-2FCB-82B9-F30D-B4BAC8A83B9F}"/>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85" r="85"/>
          <a:stretch/>
        </p:blipFill>
        <p:spPr>
          <a:xfrm>
            <a:off x="997989" y="1989804"/>
            <a:ext cx="617852" cy="617852"/>
          </a:xfrm>
          <a:prstGeom prst="rect">
            <a:avLst/>
          </a:prstGeom>
        </p:spPr>
      </p:pic>
      <p:pic>
        <p:nvPicPr>
          <p:cNvPr id="25" name="Picture Placeholder 52">
            <a:extLst>
              <a:ext uri="{FF2B5EF4-FFF2-40B4-BE49-F238E27FC236}">
                <a16:creationId xmlns:a16="http://schemas.microsoft.com/office/drawing/2014/main" id="{05B48BCF-017E-DD05-5D07-5974A1667BE8}"/>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21775" y="2593837"/>
            <a:ext cx="570280" cy="570279"/>
          </a:xfrm>
          <a:prstGeom prst="rect">
            <a:avLst/>
          </a:prstGeom>
        </p:spPr>
      </p:pic>
      <p:sp>
        <p:nvSpPr>
          <p:cNvPr id="26" name="TextBox 25">
            <a:extLst>
              <a:ext uri="{FF2B5EF4-FFF2-40B4-BE49-F238E27FC236}">
                <a16:creationId xmlns:a16="http://schemas.microsoft.com/office/drawing/2014/main" id="{7E7BA5CD-74BA-8588-3ADE-CF865177ADA3}"/>
              </a:ext>
            </a:extLst>
          </p:cNvPr>
          <p:cNvSpPr txBox="1"/>
          <p:nvPr/>
        </p:nvSpPr>
        <p:spPr>
          <a:xfrm>
            <a:off x="5581956" y="1512204"/>
            <a:ext cx="1764970" cy="501035"/>
          </a:xfrm>
          <a:prstGeom prst="rect">
            <a:avLst/>
          </a:prstGeom>
          <a:noFill/>
        </p:spPr>
        <p:txBody>
          <a:bodyPr wrap="none" rtlCol="0">
            <a:spAutoFit/>
          </a:bodyPr>
          <a:lstStyle/>
          <a:p>
            <a:r>
              <a:rPr lang="en-US" dirty="0">
                <a:solidFill>
                  <a:schemeClr val="accent6"/>
                </a:solidFill>
              </a:rPr>
              <a:t>Deployment Options</a:t>
            </a:r>
            <a:r>
              <a:rPr lang="en-US" dirty="0"/>
              <a:t> </a:t>
            </a:r>
          </a:p>
          <a:p>
            <a:endParaRPr lang="en-US" dirty="0"/>
          </a:p>
        </p:txBody>
      </p:sp>
      <p:cxnSp>
        <p:nvCxnSpPr>
          <p:cNvPr id="27" name="Straight Connector 26">
            <a:extLst>
              <a:ext uri="{FF2B5EF4-FFF2-40B4-BE49-F238E27FC236}">
                <a16:creationId xmlns:a16="http://schemas.microsoft.com/office/drawing/2014/main" id="{A2465FAC-891A-28FB-6B77-5D50B269801D}"/>
              </a:ext>
            </a:extLst>
          </p:cNvPr>
          <p:cNvCxnSpPr>
            <a:cxnSpLocks/>
          </p:cNvCxnSpPr>
          <p:nvPr/>
        </p:nvCxnSpPr>
        <p:spPr>
          <a:xfrm>
            <a:off x="3989478" y="1225869"/>
            <a:ext cx="0" cy="3006969"/>
          </a:xfrm>
          <a:prstGeom prst="line">
            <a:avLst/>
          </a:prstGeom>
          <a:ln>
            <a:solidFill>
              <a:schemeClr val="accent4"/>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20F6114D-85BA-92E7-11BC-8796277E2615}"/>
              </a:ext>
            </a:extLst>
          </p:cNvPr>
          <p:cNvSpPr txBox="1">
            <a:spLocks/>
          </p:cNvSpPr>
          <p:nvPr/>
        </p:nvSpPr>
        <p:spPr>
          <a:xfrm>
            <a:off x="615566" y="3336087"/>
            <a:ext cx="3148052" cy="1115189"/>
          </a:xfrm>
          <a:prstGeom prst="rect">
            <a:avLst/>
          </a:prstGeom>
        </p:spPr>
        <p:txBody>
          <a:bodyPr vert="horz" lIns="91440" tIns="45720" rIns="91440" bIns="45720" rtlCol="0">
            <a:normAutofit/>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sz="1600" dirty="0"/>
              <a:t>The APEX application is self-contained and ultra-lightweight with no external dependencies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29" name="Content Placeholder 2">
            <a:extLst>
              <a:ext uri="{FF2B5EF4-FFF2-40B4-BE49-F238E27FC236}">
                <a16:creationId xmlns:a16="http://schemas.microsoft.com/office/drawing/2014/main" id="{AAC0C851-A804-243E-8637-000F1501347B}"/>
              </a:ext>
            </a:extLst>
          </p:cNvPr>
          <p:cNvSpPr txBox="1">
            <a:spLocks/>
          </p:cNvSpPr>
          <p:nvPr/>
        </p:nvSpPr>
        <p:spPr>
          <a:xfrm>
            <a:off x="5048970" y="3292231"/>
            <a:ext cx="3148052" cy="1115189"/>
          </a:xfrm>
          <a:prstGeom prst="rect">
            <a:avLst/>
          </a:prstGeom>
        </p:spPr>
        <p:txBody>
          <a:bodyPr vert="horz" lIns="91440" tIns="45720" rIns="91440" bIns="45720" rtlCol="0">
            <a:normAutofit/>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sz="1600" dirty="0"/>
              <a:t>Deploy the APEX application wherever you need it – full installation scripts are provided</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927575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6FDDB2-7D44-51B1-2A4A-812CDF4DF5CA}"/>
              </a:ext>
            </a:extLst>
          </p:cNvPr>
          <p:cNvSpPr>
            <a:spLocks noGrp="1"/>
          </p:cNvSpPr>
          <p:nvPr>
            <p:ph type="ftr" sz="quarter" idx="10"/>
          </p:nvPr>
        </p:nvSpPr>
        <p:spPr/>
        <p:txBody>
          <a:bodyPr/>
          <a:lstStyle/>
          <a:p>
            <a:r>
              <a:rPr lang="en-US" dirty="0">
                <a:sym typeface="Symbol" pitchFamily="2" charset="2"/>
              </a:rPr>
              <a:t> Copyright © 2023, Oracle and/or its affiliates</a:t>
            </a:r>
            <a:endParaRPr lang="en-CA" dirty="0"/>
          </a:p>
        </p:txBody>
      </p:sp>
      <p:sp>
        <p:nvSpPr>
          <p:cNvPr id="5" name="Slide Number Placeholder 4">
            <a:extLst>
              <a:ext uri="{FF2B5EF4-FFF2-40B4-BE49-F238E27FC236}">
                <a16:creationId xmlns:a16="http://schemas.microsoft.com/office/drawing/2014/main" id="{6207960C-F023-B29D-E528-A4D9DFFA5C8A}"/>
              </a:ext>
            </a:extLst>
          </p:cNvPr>
          <p:cNvSpPr>
            <a:spLocks noGrp="1"/>
          </p:cNvSpPr>
          <p:nvPr>
            <p:ph type="sldNum" sz="quarter" idx="11"/>
          </p:nvPr>
        </p:nvSpPr>
        <p:spPr/>
        <p:txBody>
          <a:bodyPr/>
          <a:lstStyle/>
          <a:p>
            <a:fld id="{CFF4B978-1D82-7745-80C5-DBABA6B131D3}" type="slidenum">
              <a:rPr lang="en-US" smtClean="0"/>
              <a:pPr/>
              <a:t>16</a:t>
            </a:fld>
            <a:endParaRPr lang="en-US"/>
          </a:p>
        </p:txBody>
      </p:sp>
      <p:grpSp>
        <p:nvGrpSpPr>
          <p:cNvPr id="31" name="Group 30">
            <a:extLst>
              <a:ext uri="{FF2B5EF4-FFF2-40B4-BE49-F238E27FC236}">
                <a16:creationId xmlns:a16="http://schemas.microsoft.com/office/drawing/2014/main" id="{C4BA044E-EC1D-54A1-FCDB-E9378F3D367E}"/>
              </a:ext>
            </a:extLst>
          </p:cNvPr>
          <p:cNvGrpSpPr/>
          <p:nvPr/>
        </p:nvGrpSpPr>
        <p:grpSpPr>
          <a:xfrm>
            <a:off x="3024339" y="2439745"/>
            <a:ext cx="4028220" cy="452680"/>
            <a:chOff x="1786950" y="57880"/>
            <a:chExt cx="3406482" cy="452680"/>
          </a:xfrm>
        </p:grpSpPr>
        <p:sp>
          <p:nvSpPr>
            <p:cNvPr id="59" name="Round Same-side Corner of Rectangle 58">
              <a:extLst>
                <a:ext uri="{FF2B5EF4-FFF2-40B4-BE49-F238E27FC236}">
                  <a16:creationId xmlns:a16="http://schemas.microsoft.com/office/drawing/2014/main" id="{2F73DDFA-C46C-D64E-E858-65200342CEDD}"/>
                </a:ext>
              </a:extLst>
            </p:cNvPr>
            <p:cNvSpPr/>
            <p:nvPr/>
          </p:nvSpPr>
          <p:spPr>
            <a:xfrm rot="5400000">
              <a:off x="3263851" y="-1419021"/>
              <a:ext cx="452680" cy="3406482"/>
            </a:xfrm>
            <a:prstGeom prst="round2SameRect">
              <a:avLst/>
            </a:prstGeom>
            <a:noFill/>
            <a:ln>
              <a:no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Round Same-side Corner of Rectangle 4">
              <a:extLst>
                <a:ext uri="{FF2B5EF4-FFF2-40B4-BE49-F238E27FC236}">
                  <a16:creationId xmlns:a16="http://schemas.microsoft.com/office/drawing/2014/main" id="{C1FBBFAF-6A93-3B83-F911-729CDFC5956F}"/>
                </a:ext>
              </a:extLst>
            </p:cNvPr>
            <p:cNvSpPr txBox="1"/>
            <p:nvPr/>
          </p:nvSpPr>
          <p:spPr>
            <a:xfrm>
              <a:off x="1786950" y="79978"/>
              <a:ext cx="3384384" cy="4084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20000"/>
                </a:spcAft>
                <a:buNone/>
              </a:pPr>
              <a:r>
                <a:rPr lang="en-US" sz="1200" b="0" i="0" kern="1200" dirty="0">
                  <a:solidFill>
                    <a:schemeClr val="tx2"/>
                  </a:solidFill>
                  <a:latin typeface="Oracle Sans" panose="020B0503020204020204" pitchFamily="34" charset="0"/>
                  <a:ea typeface="+mn-ea"/>
                  <a:cs typeface="Oracle Sans" panose="020B0503020204020204" pitchFamily="34" charset="0"/>
                  <a:hlinkClick r:id="rId2"/>
                </a:rPr>
                <a:t>https://mysites.oracle.com/estate-explorer/</a:t>
              </a:r>
              <a:endParaRPr lang="en-GB" sz="1200" b="0" i="0" kern="1200" dirty="0">
                <a:solidFill>
                  <a:schemeClr val="tx2"/>
                </a:solidFill>
                <a:latin typeface="Oracle Sans" panose="020B0503020204020204" pitchFamily="34" charset="0"/>
                <a:ea typeface="+mn-ea"/>
                <a:cs typeface="Oracle Sans" panose="020B0503020204020204" pitchFamily="34" charset="0"/>
              </a:endParaRPr>
            </a:p>
          </p:txBody>
        </p:sp>
      </p:grpSp>
      <p:grpSp>
        <p:nvGrpSpPr>
          <p:cNvPr id="32" name="Group 31">
            <a:extLst>
              <a:ext uri="{FF2B5EF4-FFF2-40B4-BE49-F238E27FC236}">
                <a16:creationId xmlns:a16="http://schemas.microsoft.com/office/drawing/2014/main" id="{74688E0E-2D17-09B1-8076-EDD7663FF278}"/>
              </a:ext>
            </a:extLst>
          </p:cNvPr>
          <p:cNvGrpSpPr/>
          <p:nvPr/>
        </p:nvGrpSpPr>
        <p:grpSpPr>
          <a:xfrm>
            <a:off x="846430" y="2389447"/>
            <a:ext cx="2338980" cy="565850"/>
            <a:chOff x="129196" y="1294"/>
            <a:chExt cx="1657754" cy="565850"/>
          </a:xfrm>
          <a:noFill/>
        </p:grpSpPr>
        <p:sp>
          <p:nvSpPr>
            <p:cNvPr id="57" name="Rounded Rectangle 56">
              <a:extLst>
                <a:ext uri="{FF2B5EF4-FFF2-40B4-BE49-F238E27FC236}">
                  <a16:creationId xmlns:a16="http://schemas.microsoft.com/office/drawing/2014/main" id="{0B667FE7-AC67-48E4-6812-0CC6687D6295}"/>
                </a:ext>
              </a:extLst>
            </p:cNvPr>
            <p:cNvSpPr/>
            <p:nvPr/>
          </p:nvSpPr>
          <p:spPr>
            <a:xfrm>
              <a:off x="129196" y="1294"/>
              <a:ext cx="1657754" cy="565850"/>
            </a:xfrm>
            <a:prstGeom prst="roundRect">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58" name="Rounded Rectangle 6">
              <a:extLst>
                <a:ext uri="{FF2B5EF4-FFF2-40B4-BE49-F238E27FC236}">
                  <a16:creationId xmlns:a16="http://schemas.microsoft.com/office/drawing/2014/main" id="{52CE5B0D-E720-187A-6EFB-53AC05550035}"/>
                </a:ext>
              </a:extLst>
            </p:cNvPr>
            <p:cNvSpPr txBox="1"/>
            <p:nvPr/>
          </p:nvSpPr>
          <p:spPr>
            <a:xfrm>
              <a:off x="156819" y="28917"/>
              <a:ext cx="1602508" cy="5106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r" defTabSz="533400">
                <a:lnSpc>
                  <a:spcPct val="90000"/>
                </a:lnSpc>
                <a:spcBef>
                  <a:spcPct val="0"/>
                </a:spcBef>
                <a:spcAft>
                  <a:spcPct val="35000"/>
                </a:spcAft>
                <a:buNone/>
              </a:pPr>
              <a:r>
                <a:rPr lang="en-US" sz="1200" b="1" i="0" kern="1200" dirty="0">
                  <a:solidFill>
                    <a:schemeClr val="bg1"/>
                  </a:solidFill>
                  <a:latin typeface="Oracle Sans" panose="020B0503020204020204" pitchFamily="34" charset="0"/>
                  <a:cs typeface="Oracle Sans" panose="020B0503020204020204" pitchFamily="34" charset="0"/>
                </a:rPr>
                <a:t>OEE Home Page (Internal)</a:t>
              </a:r>
              <a:endParaRPr lang="en-GB" sz="1200" b="1" kern="1200" dirty="0">
                <a:solidFill>
                  <a:schemeClr val="bg1"/>
                </a:solidFill>
                <a:latin typeface="Oracle Sans" panose="020B0503020204020204" pitchFamily="34" charset="0"/>
                <a:cs typeface="Oracle Sans" panose="020B0503020204020204" pitchFamily="34" charset="0"/>
              </a:endParaRPr>
            </a:p>
          </p:txBody>
        </p:sp>
      </p:grpSp>
      <p:grpSp>
        <p:nvGrpSpPr>
          <p:cNvPr id="33" name="Group 32">
            <a:extLst>
              <a:ext uri="{FF2B5EF4-FFF2-40B4-BE49-F238E27FC236}">
                <a16:creationId xmlns:a16="http://schemas.microsoft.com/office/drawing/2014/main" id="{B100FE88-C0B9-ED53-6D75-E0E4759AA043}"/>
              </a:ext>
            </a:extLst>
          </p:cNvPr>
          <p:cNvGrpSpPr/>
          <p:nvPr/>
        </p:nvGrpSpPr>
        <p:grpSpPr>
          <a:xfrm>
            <a:off x="3024339" y="3182827"/>
            <a:ext cx="4817129" cy="452680"/>
            <a:chOff x="1786950" y="652023"/>
            <a:chExt cx="3406482" cy="452680"/>
          </a:xfrm>
        </p:grpSpPr>
        <p:sp>
          <p:nvSpPr>
            <p:cNvPr id="55" name="Round Same-side Corner of Rectangle 54">
              <a:extLst>
                <a:ext uri="{FF2B5EF4-FFF2-40B4-BE49-F238E27FC236}">
                  <a16:creationId xmlns:a16="http://schemas.microsoft.com/office/drawing/2014/main" id="{2C6E78A9-1C6C-3BCF-C5BD-9BE3393361B7}"/>
                </a:ext>
              </a:extLst>
            </p:cNvPr>
            <p:cNvSpPr/>
            <p:nvPr/>
          </p:nvSpPr>
          <p:spPr>
            <a:xfrm rot="5400000">
              <a:off x="3263851" y="-824878"/>
              <a:ext cx="452680" cy="3406482"/>
            </a:xfrm>
            <a:prstGeom prst="round2SameRect">
              <a:avLst/>
            </a:prstGeom>
            <a:noFill/>
            <a:ln>
              <a:no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6" name="Round Same-side Corner of Rectangle 8">
              <a:extLst>
                <a:ext uri="{FF2B5EF4-FFF2-40B4-BE49-F238E27FC236}">
                  <a16:creationId xmlns:a16="http://schemas.microsoft.com/office/drawing/2014/main" id="{82558600-3A04-59D3-6D74-8A224CA339AF}"/>
                </a:ext>
              </a:extLst>
            </p:cNvPr>
            <p:cNvSpPr txBox="1"/>
            <p:nvPr/>
          </p:nvSpPr>
          <p:spPr>
            <a:xfrm>
              <a:off x="1786950" y="674121"/>
              <a:ext cx="3384384" cy="4084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20000"/>
                </a:spcAft>
                <a:buNone/>
              </a:pPr>
              <a:r>
                <a:rPr lang="en-US" sz="1200" b="0" i="0" kern="1200" dirty="0">
                  <a:solidFill>
                    <a:schemeClr val="tx2"/>
                  </a:solidFill>
                  <a:latin typeface="Oracle Sans" panose="020B0503020204020204" pitchFamily="34" charset="0"/>
                  <a:ea typeface="+mn-ea"/>
                  <a:cs typeface="Oracle Sans" panose="020B0503020204020204" pitchFamily="34" charset="0"/>
                  <a:hlinkClick r:id="rId3"/>
                </a:rPr>
                <a:t>https://</a:t>
              </a:r>
              <a:r>
                <a:rPr lang="en-US" sz="1200" b="0" i="0" kern="1200" dirty="0" err="1">
                  <a:solidFill>
                    <a:schemeClr val="tx2"/>
                  </a:solidFill>
                  <a:latin typeface="Oracle Sans" panose="020B0503020204020204" pitchFamily="34" charset="0"/>
                  <a:ea typeface="+mn-ea"/>
                  <a:cs typeface="Oracle Sans" panose="020B0503020204020204" pitchFamily="34" charset="0"/>
                  <a:hlinkClick r:id="rId3"/>
                </a:rPr>
                <a:t>mysites.oracle.com</a:t>
              </a:r>
              <a:r>
                <a:rPr lang="en-US" sz="1200" b="0" i="0" kern="1200" dirty="0">
                  <a:solidFill>
                    <a:schemeClr val="tx2"/>
                  </a:solidFill>
                  <a:latin typeface="Oracle Sans" panose="020B0503020204020204" pitchFamily="34" charset="0"/>
                  <a:ea typeface="+mn-ea"/>
                  <a:cs typeface="Oracle Sans" panose="020B0503020204020204" pitchFamily="34" charset="0"/>
                  <a:hlinkClick r:id="rId3"/>
                </a:rPr>
                <a:t>/estate-explorer/</a:t>
              </a:r>
              <a:r>
                <a:rPr lang="en-US" sz="1200" b="0" i="0" kern="1200" dirty="0" err="1">
                  <a:solidFill>
                    <a:schemeClr val="tx2"/>
                  </a:solidFill>
                  <a:latin typeface="Oracle Sans" panose="020B0503020204020204" pitchFamily="34" charset="0"/>
                  <a:ea typeface="+mn-ea"/>
                  <a:cs typeface="Oracle Sans" panose="020B0503020204020204" pitchFamily="34" charset="0"/>
                  <a:hlinkClick r:id="rId3"/>
                </a:rPr>
                <a:t>downloads.html</a:t>
              </a:r>
              <a:endParaRPr lang="en-GB" sz="1200" b="0" i="0" kern="1200" dirty="0">
                <a:solidFill>
                  <a:schemeClr val="tx2"/>
                </a:solidFill>
                <a:latin typeface="Oracle Sans" panose="020B0503020204020204" pitchFamily="34" charset="0"/>
                <a:ea typeface="+mn-ea"/>
                <a:cs typeface="Oracle Sans" panose="020B0503020204020204" pitchFamily="34" charset="0"/>
              </a:endParaRPr>
            </a:p>
          </p:txBody>
        </p:sp>
      </p:grpSp>
      <p:grpSp>
        <p:nvGrpSpPr>
          <p:cNvPr id="34" name="Group 33">
            <a:extLst>
              <a:ext uri="{FF2B5EF4-FFF2-40B4-BE49-F238E27FC236}">
                <a16:creationId xmlns:a16="http://schemas.microsoft.com/office/drawing/2014/main" id="{3D7675DB-2A75-1D00-16F2-A074C69EE676}"/>
              </a:ext>
            </a:extLst>
          </p:cNvPr>
          <p:cNvGrpSpPr/>
          <p:nvPr/>
        </p:nvGrpSpPr>
        <p:grpSpPr>
          <a:xfrm>
            <a:off x="857950" y="3139323"/>
            <a:ext cx="2338980" cy="565850"/>
            <a:chOff x="129196" y="595437"/>
            <a:chExt cx="1657754" cy="565850"/>
          </a:xfrm>
          <a:noFill/>
        </p:grpSpPr>
        <p:sp>
          <p:nvSpPr>
            <p:cNvPr id="53" name="Rounded Rectangle 52">
              <a:extLst>
                <a:ext uri="{FF2B5EF4-FFF2-40B4-BE49-F238E27FC236}">
                  <a16:creationId xmlns:a16="http://schemas.microsoft.com/office/drawing/2014/main" id="{B3703218-B4C1-53EC-6C89-53D4AB991721}"/>
                </a:ext>
              </a:extLst>
            </p:cNvPr>
            <p:cNvSpPr/>
            <p:nvPr/>
          </p:nvSpPr>
          <p:spPr>
            <a:xfrm>
              <a:off x="129196" y="595437"/>
              <a:ext cx="1657754" cy="565850"/>
            </a:xfrm>
            <a:prstGeom prst="roundRect">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54" name="Rounded Rectangle 10">
              <a:extLst>
                <a:ext uri="{FF2B5EF4-FFF2-40B4-BE49-F238E27FC236}">
                  <a16:creationId xmlns:a16="http://schemas.microsoft.com/office/drawing/2014/main" id="{FB297617-83EE-8EC4-8C15-81972478796E}"/>
                </a:ext>
              </a:extLst>
            </p:cNvPr>
            <p:cNvSpPr txBox="1"/>
            <p:nvPr/>
          </p:nvSpPr>
          <p:spPr>
            <a:xfrm>
              <a:off x="156819" y="623060"/>
              <a:ext cx="1602508" cy="5106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r" defTabSz="533400">
                <a:lnSpc>
                  <a:spcPct val="90000"/>
                </a:lnSpc>
                <a:spcBef>
                  <a:spcPct val="0"/>
                </a:spcBef>
                <a:spcAft>
                  <a:spcPct val="35000"/>
                </a:spcAft>
                <a:buNone/>
              </a:pPr>
              <a:r>
                <a:rPr lang="en-US" sz="1200" b="1" i="0" kern="1200" dirty="0">
                  <a:solidFill>
                    <a:schemeClr val="bg1"/>
                  </a:solidFill>
                  <a:latin typeface="Oracle Sans" panose="020B0503020204020204" pitchFamily="34" charset="0"/>
                  <a:cs typeface="Oracle Sans" panose="020B0503020204020204" pitchFamily="34" charset="0"/>
                </a:rPr>
                <a:t>Downloads (internal)</a:t>
              </a:r>
              <a:endParaRPr lang="en-GB" sz="1200" b="1" kern="1200" dirty="0">
                <a:solidFill>
                  <a:schemeClr val="bg1"/>
                </a:solidFill>
                <a:latin typeface="Oracle Sans" panose="020B0503020204020204" pitchFamily="34" charset="0"/>
                <a:cs typeface="Oracle Sans" panose="020B0503020204020204" pitchFamily="34" charset="0"/>
              </a:endParaRPr>
            </a:p>
          </p:txBody>
        </p:sp>
      </p:grpSp>
      <p:pic>
        <p:nvPicPr>
          <p:cNvPr id="81" name="Picture Placeholder 118">
            <a:extLst>
              <a:ext uri="{FF2B5EF4-FFF2-40B4-BE49-F238E27FC236}">
                <a16:creationId xmlns:a16="http://schemas.microsoft.com/office/drawing/2014/main" id="{078CED08-A39A-49A9-AD69-1F1C78A024D9}"/>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85" b="85"/>
          <a:stretch/>
        </p:blipFill>
        <p:spPr>
          <a:xfrm>
            <a:off x="591258" y="3863121"/>
            <a:ext cx="666239" cy="666239"/>
          </a:xfrm>
          <a:prstGeom prst="rect">
            <a:avLst/>
          </a:prstGeom>
        </p:spPr>
      </p:pic>
      <p:pic>
        <p:nvPicPr>
          <p:cNvPr id="82" name="Picture Placeholder 54">
            <a:extLst>
              <a:ext uri="{FF2B5EF4-FFF2-40B4-BE49-F238E27FC236}">
                <a16:creationId xmlns:a16="http://schemas.microsoft.com/office/drawing/2014/main" id="{61457916-ACF7-EA82-9F33-D919B4B1E33D}"/>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85" r="85"/>
          <a:stretch/>
        </p:blipFill>
        <p:spPr>
          <a:xfrm>
            <a:off x="529290" y="3071281"/>
            <a:ext cx="666240" cy="666239"/>
          </a:xfrm>
          <a:prstGeom prst="rect">
            <a:avLst/>
          </a:prstGeom>
        </p:spPr>
      </p:pic>
      <p:pic>
        <p:nvPicPr>
          <p:cNvPr id="83" name="Picture Placeholder 58">
            <a:extLst>
              <a:ext uri="{FF2B5EF4-FFF2-40B4-BE49-F238E27FC236}">
                <a16:creationId xmlns:a16="http://schemas.microsoft.com/office/drawing/2014/main" id="{0FED16E4-0209-9C59-F1DD-9D0F25066816}"/>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85" r="85"/>
          <a:stretch/>
        </p:blipFill>
        <p:spPr>
          <a:xfrm>
            <a:off x="515019" y="2292389"/>
            <a:ext cx="666239" cy="666239"/>
          </a:xfrm>
          <a:prstGeom prst="rect">
            <a:avLst/>
          </a:prstGeom>
          <a:noFill/>
        </p:spPr>
      </p:pic>
      <p:sp>
        <p:nvSpPr>
          <p:cNvPr id="8" name="Text Placeholder 7">
            <a:extLst>
              <a:ext uri="{FF2B5EF4-FFF2-40B4-BE49-F238E27FC236}">
                <a16:creationId xmlns:a16="http://schemas.microsoft.com/office/drawing/2014/main" id="{E5ACF7A9-4436-A869-AAAC-0C32FDE3529A}"/>
              </a:ext>
            </a:extLst>
          </p:cNvPr>
          <p:cNvSpPr txBox="1">
            <a:spLocks/>
          </p:cNvSpPr>
          <p:nvPr/>
        </p:nvSpPr>
        <p:spPr>
          <a:xfrm>
            <a:off x="519742" y="1028700"/>
            <a:ext cx="6567320" cy="291465"/>
          </a:xfrm>
          <a:prstGeom prst="rect">
            <a:avLst/>
          </a:prstGeom>
        </p:spPr>
        <p:txBody>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dirty="0">
                <a:solidFill>
                  <a:schemeClr val="tx2"/>
                </a:solidFill>
              </a:rPr>
              <a:t>Where to find out more</a:t>
            </a:r>
          </a:p>
        </p:txBody>
      </p:sp>
      <p:sp>
        <p:nvSpPr>
          <p:cNvPr id="9" name="Title 8">
            <a:extLst>
              <a:ext uri="{FF2B5EF4-FFF2-40B4-BE49-F238E27FC236}">
                <a16:creationId xmlns:a16="http://schemas.microsoft.com/office/drawing/2014/main" id="{780B8B93-5C93-BBB2-C47B-6E2D7615F09C}"/>
              </a:ext>
            </a:extLst>
          </p:cNvPr>
          <p:cNvSpPr txBox="1">
            <a:spLocks/>
          </p:cNvSpPr>
          <p:nvPr/>
        </p:nvSpPr>
        <p:spPr>
          <a:xfrm>
            <a:off x="497935" y="230671"/>
            <a:ext cx="6538074" cy="696087"/>
          </a:xfrm>
          <a:prstGeom prst="rect">
            <a:avLst/>
          </a:prstGeom>
          <a:ln>
            <a:noFill/>
          </a:ln>
        </p:spPr>
        <p:txBody>
          <a:bodyPr vert="horz" lIns="91440" tIns="45720" rIns="91440" bIns="45720" rtlCol="0" anchor="b">
            <a:noAutofit/>
          </a:bodyPr>
          <a:lstStyle>
            <a:lvl1pPr algn="l" defTabSz="685739" rtl="0" eaLnBrk="1" latinLnBrk="0" hangingPunct="1">
              <a:lnSpc>
                <a:spcPct val="100000"/>
              </a:lnSpc>
              <a:spcBef>
                <a:spcPct val="0"/>
              </a:spcBef>
              <a:buNone/>
              <a:defRPr lang="en-US" sz="3200" b="0" i="0" kern="1200" dirty="0">
                <a:solidFill>
                  <a:schemeClr val="bg1"/>
                </a:solidFill>
                <a:latin typeface="+mj-lt"/>
                <a:ea typeface="+mj-ea"/>
                <a:cs typeface="+mn-cs"/>
              </a:defRPr>
            </a:lvl1pPr>
          </a:lstStyle>
          <a:p>
            <a:r>
              <a:rPr lang="en-GB" dirty="0">
                <a:solidFill>
                  <a:schemeClr val="tx2"/>
                </a:solidFill>
              </a:rPr>
              <a:t>Oracle Estate Explorer</a:t>
            </a:r>
          </a:p>
        </p:txBody>
      </p:sp>
      <p:grpSp>
        <p:nvGrpSpPr>
          <p:cNvPr id="6" name="Group 5">
            <a:extLst>
              <a:ext uri="{FF2B5EF4-FFF2-40B4-BE49-F238E27FC236}">
                <a16:creationId xmlns:a16="http://schemas.microsoft.com/office/drawing/2014/main" id="{227B2FFA-C53E-4F54-2A63-F6243BB57712}"/>
              </a:ext>
            </a:extLst>
          </p:cNvPr>
          <p:cNvGrpSpPr/>
          <p:nvPr/>
        </p:nvGrpSpPr>
        <p:grpSpPr>
          <a:xfrm>
            <a:off x="3024339" y="1696663"/>
            <a:ext cx="4028220" cy="452680"/>
            <a:chOff x="1786950" y="57880"/>
            <a:chExt cx="3406482" cy="452680"/>
          </a:xfrm>
        </p:grpSpPr>
        <p:sp>
          <p:nvSpPr>
            <p:cNvPr id="7" name="Round Same-side Corner of Rectangle 6">
              <a:extLst>
                <a:ext uri="{FF2B5EF4-FFF2-40B4-BE49-F238E27FC236}">
                  <a16:creationId xmlns:a16="http://schemas.microsoft.com/office/drawing/2014/main" id="{5BCC7AAB-F5C8-11A7-B845-A00FAD3F49F0}"/>
                </a:ext>
              </a:extLst>
            </p:cNvPr>
            <p:cNvSpPr/>
            <p:nvPr/>
          </p:nvSpPr>
          <p:spPr>
            <a:xfrm rot="5400000">
              <a:off x="3263851" y="-1419021"/>
              <a:ext cx="452680" cy="3406482"/>
            </a:xfrm>
            <a:prstGeom prst="round2SameRect">
              <a:avLst/>
            </a:prstGeom>
            <a:noFill/>
            <a:ln>
              <a:no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0" name="Round Same-side Corner of Rectangle 4">
              <a:hlinkClick r:id="rId10"/>
              <a:extLst>
                <a:ext uri="{FF2B5EF4-FFF2-40B4-BE49-F238E27FC236}">
                  <a16:creationId xmlns:a16="http://schemas.microsoft.com/office/drawing/2014/main" id="{F1D8F9B3-AE41-5877-C8AC-8BAD54735038}"/>
                </a:ext>
              </a:extLst>
            </p:cNvPr>
            <p:cNvSpPr txBox="1"/>
            <p:nvPr/>
          </p:nvSpPr>
          <p:spPr>
            <a:xfrm>
              <a:off x="1786950" y="79978"/>
              <a:ext cx="3384384" cy="4084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20000"/>
                </a:spcAft>
                <a:buNone/>
              </a:pPr>
              <a:r>
                <a:rPr lang="en-US" sz="1200" b="0" i="0" kern="1200" dirty="0">
                  <a:solidFill>
                    <a:schemeClr val="tx2"/>
                  </a:solidFill>
                  <a:latin typeface="Oracle Sans" panose="020B0503020204020204" pitchFamily="34" charset="0"/>
                  <a:ea typeface="+mn-ea"/>
                  <a:cs typeface="Oracle Sans" panose="020B0503020204020204" pitchFamily="34" charset="0"/>
                  <a:hlinkClick r:id="rId10"/>
                </a:rPr>
                <a:t>https://</a:t>
              </a:r>
              <a:r>
                <a:rPr lang="en-US" sz="1200" b="0" i="0" kern="1200" dirty="0" err="1">
                  <a:solidFill>
                    <a:schemeClr val="tx2"/>
                  </a:solidFill>
                  <a:latin typeface="Oracle Sans" panose="020B0503020204020204" pitchFamily="34" charset="0"/>
                  <a:ea typeface="+mn-ea"/>
                  <a:cs typeface="Oracle Sans" panose="020B0503020204020204" pitchFamily="34" charset="0"/>
                  <a:hlinkClick r:id="rId10"/>
                </a:rPr>
                <a:t>www.oracle.com</a:t>
              </a:r>
              <a:r>
                <a:rPr lang="en-US" sz="1200" b="0" i="0" kern="1200" dirty="0">
                  <a:solidFill>
                    <a:schemeClr val="tx2"/>
                  </a:solidFill>
                  <a:latin typeface="Oracle Sans" panose="020B0503020204020204" pitchFamily="34" charset="0"/>
                  <a:ea typeface="+mn-ea"/>
                  <a:cs typeface="Oracle Sans" panose="020B0503020204020204" pitchFamily="34" charset="0"/>
                  <a:hlinkClick r:id="rId10"/>
                </a:rPr>
                <a:t>/database/cloud-migration/estate-explorer/</a:t>
              </a:r>
              <a:endParaRPr lang="en-GB" sz="1200" b="0" i="0" kern="1200" dirty="0">
                <a:solidFill>
                  <a:schemeClr val="tx2"/>
                </a:solidFill>
                <a:latin typeface="Oracle Sans" panose="020B0503020204020204" pitchFamily="34" charset="0"/>
                <a:ea typeface="+mn-ea"/>
                <a:cs typeface="Oracle Sans" panose="020B0503020204020204" pitchFamily="34" charset="0"/>
              </a:endParaRPr>
            </a:p>
          </p:txBody>
        </p:sp>
      </p:grpSp>
      <p:grpSp>
        <p:nvGrpSpPr>
          <p:cNvPr id="11" name="Group 10">
            <a:extLst>
              <a:ext uri="{FF2B5EF4-FFF2-40B4-BE49-F238E27FC236}">
                <a16:creationId xmlns:a16="http://schemas.microsoft.com/office/drawing/2014/main" id="{BB2C68BD-A4B8-4019-1046-A00421425901}"/>
              </a:ext>
            </a:extLst>
          </p:cNvPr>
          <p:cNvGrpSpPr/>
          <p:nvPr/>
        </p:nvGrpSpPr>
        <p:grpSpPr>
          <a:xfrm>
            <a:off x="846430" y="1554617"/>
            <a:ext cx="2338980" cy="565850"/>
            <a:chOff x="129196" y="1294"/>
            <a:chExt cx="1657754" cy="565850"/>
          </a:xfrm>
          <a:noFill/>
        </p:grpSpPr>
        <p:sp>
          <p:nvSpPr>
            <p:cNvPr id="12" name="Rounded Rectangle 11">
              <a:extLst>
                <a:ext uri="{FF2B5EF4-FFF2-40B4-BE49-F238E27FC236}">
                  <a16:creationId xmlns:a16="http://schemas.microsoft.com/office/drawing/2014/main" id="{3B2F5D69-D06F-A49D-AE18-ABA140430E38}"/>
                </a:ext>
              </a:extLst>
            </p:cNvPr>
            <p:cNvSpPr/>
            <p:nvPr/>
          </p:nvSpPr>
          <p:spPr>
            <a:xfrm>
              <a:off x="129196" y="1294"/>
              <a:ext cx="1657754" cy="565850"/>
            </a:xfrm>
            <a:prstGeom prst="roundRect">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13" name="Rounded Rectangle 6">
              <a:extLst>
                <a:ext uri="{FF2B5EF4-FFF2-40B4-BE49-F238E27FC236}">
                  <a16:creationId xmlns:a16="http://schemas.microsoft.com/office/drawing/2014/main" id="{36887006-079E-D262-994A-8C55D25D5202}"/>
                </a:ext>
              </a:extLst>
            </p:cNvPr>
            <p:cNvSpPr txBox="1"/>
            <p:nvPr/>
          </p:nvSpPr>
          <p:spPr>
            <a:xfrm>
              <a:off x="156819" y="28917"/>
              <a:ext cx="1602508" cy="5106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r" defTabSz="533400">
                <a:lnSpc>
                  <a:spcPct val="90000"/>
                </a:lnSpc>
                <a:spcBef>
                  <a:spcPct val="0"/>
                </a:spcBef>
                <a:spcAft>
                  <a:spcPct val="35000"/>
                </a:spcAft>
                <a:buNone/>
              </a:pPr>
              <a:r>
                <a:rPr lang="en-US" sz="1200" b="1" i="0" kern="1200" dirty="0">
                  <a:solidFill>
                    <a:schemeClr val="bg1"/>
                  </a:solidFill>
                  <a:latin typeface="Oracle Sans" panose="020B0503020204020204" pitchFamily="34" charset="0"/>
                  <a:cs typeface="Oracle Sans" panose="020B0503020204020204" pitchFamily="34" charset="0"/>
                </a:rPr>
                <a:t>Oracle </a:t>
              </a:r>
              <a:r>
                <a:rPr lang="en-US" sz="1200" b="1" dirty="0">
                  <a:solidFill>
                    <a:schemeClr val="bg1"/>
                  </a:solidFill>
                  <a:latin typeface="Oracle Sans" panose="020B0503020204020204" pitchFamily="34" charset="0"/>
                  <a:cs typeface="Oracle Sans" panose="020B0503020204020204" pitchFamily="34" charset="0"/>
                </a:rPr>
                <a:t>Estate Explorer</a:t>
              </a:r>
              <a:endParaRPr lang="en-GB" sz="1200" b="1" kern="1200" dirty="0">
                <a:solidFill>
                  <a:schemeClr val="bg1"/>
                </a:solidFill>
                <a:latin typeface="Oracle Sans" panose="020B0503020204020204" pitchFamily="34" charset="0"/>
                <a:cs typeface="Oracle Sans" panose="020B0503020204020204" pitchFamily="34" charset="0"/>
              </a:endParaRPr>
            </a:p>
          </p:txBody>
        </p:sp>
      </p:grpSp>
      <p:pic>
        <p:nvPicPr>
          <p:cNvPr id="19" name="Picture 18">
            <a:extLst>
              <a:ext uri="{FF2B5EF4-FFF2-40B4-BE49-F238E27FC236}">
                <a16:creationId xmlns:a16="http://schemas.microsoft.com/office/drawing/2014/main" id="{09FF0769-1F00-63EA-D9AF-7E5F5E0878FD}"/>
              </a:ext>
            </a:extLst>
          </p:cNvPr>
          <p:cNvPicPr>
            <a:picLocks noChangeAspect="1"/>
          </p:cNvPicPr>
          <p:nvPr/>
        </p:nvPicPr>
        <p:blipFill>
          <a:blip r:embed="rId11"/>
          <a:stretch>
            <a:fillRect/>
          </a:stretch>
        </p:blipFill>
        <p:spPr>
          <a:xfrm>
            <a:off x="608454" y="1606149"/>
            <a:ext cx="498992" cy="498992"/>
          </a:xfrm>
          <a:prstGeom prst="rect">
            <a:avLst/>
          </a:prstGeom>
        </p:spPr>
      </p:pic>
      <p:grpSp>
        <p:nvGrpSpPr>
          <p:cNvPr id="2" name="Group 1">
            <a:extLst>
              <a:ext uri="{FF2B5EF4-FFF2-40B4-BE49-F238E27FC236}">
                <a16:creationId xmlns:a16="http://schemas.microsoft.com/office/drawing/2014/main" id="{D23EA278-AF42-F63F-CB43-1438E0ACF60F}"/>
              </a:ext>
            </a:extLst>
          </p:cNvPr>
          <p:cNvGrpSpPr/>
          <p:nvPr/>
        </p:nvGrpSpPr>
        <p:grpSpPr>
          <a:xfrm>
            <a:off x="3024339" y="3925908"/>
            <a:ext cx="4817129" cy="452680"/>
            <a:chOff x="1786950" y="652023"/>
            <a:chExt cx="3406482" cy="452680"/>
          </a:xfrm>
        </p:grpSpPr>
        <p:sp>
          <p:nvSpPr>
            <p:cNvPr id="3" name="Round Same-side Corner of Rectangle 2">
              <a:extLst>
                <a:ext uri="{FF2B5EF4-FFF2-40B4-BE49-F238E27FC236}">
                  <a16:creationId xmlns:a16="http://schemas.microsoft.com/office/drawing/2014/main" id="{FE8217CA-FB31-F1DF-2F9C-2FA502594A24}"/>
                </a:ext>
              </a:extLst>
            </p:cNvPr>
            <p:cNvSpPr/>
            <p:nvPr/>
          </p:nvSpPr>
          <p:spPr>
            <a:xfrm rot="5400000">
              <a:off x="3263851" y="-824878"/>
              <a:ext cx="452680" cy="3406482"/>
            </a:xfrm>
            <a:prstGeom prst="round2SameRect">
              <a:avLst/>
            </a:prstGeom>
            <a:noFill/>
            <a:ln>
              <a:no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4" name="Round Same-side Corner of Rectangle 8">
              <a:extLst>
                <a:ext uri="{FF2B5EF4-FFF2-40B4-BE49-F238E27FC236}">
                  <a16:creationId xmlns:a16="http://schemas.microsoft.com/office/drawing/2014/main" id="{58EC386B-ADE5-A2CC-6EA7-DCDEC44574B7}"/>
                </a:ext>
              </a:extLst>
            </p:cNvPr>
            <p:cNvSpPr txBox="1"/>
            <p:nvPr/>
          </p:nvSpPr>
          <p:spPr>
            <a:xfrm>
              <a:off x="1786950" y="674121"/>
              <a:ext cx="3384384" cy="4084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20000"/>
                </a:spcAft>
                <a:buNone/>
              </a:pPr>
              <a:r>
                <a:rPr lang="en-US" sz="1200" b="0" i="0" kern="1200" dirty="0">
                  <a:solidFill>
                    <a:schemeClr val="tx2"/>
                  </a:solidFill>
                  <a:latin typeface="Oracle Sans" panose="020B0503020204020204" pitchFamily="34" charset="0"/>
                  <a:ea typeface="+mn-ea"/>
                  <a:cs typeface="Oracle Sans" panose="020B0503020204020204" pitchFamily="34" charset="0"/>
                  <a:hlinkClick r:id="rId12"/>
                </a:rPr>
                <a:t>https://</a:t>
              </a:r>
              <a:r>
                <a:rPr lang="en-US" sz="1200" b="0" i="0" kern="1200" dirty="0" err="1">
                  <a:solidFill>
                    <a:schemeClr val="tx2"/>
                  </a:solidFill>
                  <a:latin typeface="Oracle Sans" panose="020B0503020204020204" pitchFamily="34" charset="0"/>
                  <a:ea typeface="+mn-ea"/>
                  <a:cs typeface="Oracle Sans" panose="020B0503020204020204" pitchFamily="34" charset="0"/>
                  <a:hlinkClick r:id="rId12"/>
                </a:rPr>
                <a:t>mysites.oracle.com</a:t>
              </a:r>
              <a:r>
                <a:rPr lang="en-US" sz="1200" b="0" i="0" kern="1200" dirty="0">
                  <a:solidFill>
                    <a:schemeClr val="tx2"/>
                  </a:solidFill>
                  <a:latin typeface="Oracle Sans" panose="020B0503020204020204" pitchFamily="34" charset="0"/>
                  <a:ea typeface="+mn-ea"/>
                  <a:cs typeface="Oracle Sans" panose="020B0503020204020204" pitchFamily="34" charset="0"/>
                  <a:hlinkClick r:id="rId12"/>
                </a:rPr>
                <a:t>/estate-explorer/</a:t>
              </a:r>
              <a:r>
                <a:rPr lang="en-US" sz="1200" b="0" i="0" kern="1200" dirty="0" err="1">
                  <a:solidFill>
                    <a:schemeClr val="tx2"/>
                  </a:solidFill>
                  <a:latin typeface="Oracle Sans" panose="020B0503020204020204" pitchFamily="34" charset="0"/>
                  <a:ea typeface="+mn-ea"/>
                  <a:cs typeface="Oracle Sans" panose="020B0503020204020204" pitchFamily="34" charset="0"/>
                  <a:hlinkClick r:id="rId12"/>
                </a:rPr>
                <a:t>faq.html</a:t>
              </a:r>
              <a:endParaRPr lang="en-GB" sz="1200" b="0" i="0" kern="1200" dirty="0">
                <a:solidFill>
                  <a:schemeClr val="tx2"/>
                </a:solidFill>
                <a:latin typeface="Oracle Sans" panose="020B0503020204020204" pitchFamily="34" charset="0"/>
                <a:ea typeface="+mn-ea"/>
                <a:cs typeface="Oracle Sans" panose="020B0503020204020204" pitchFamily="34" charset="0"/>
              </a:endParaRPr>
            </a:p>
          </p:txBody>
        </p:sp>
      </p:grpSp>
      <p:grpSp>
        <p:nvGrpSpPr>
          <p:cNvPr id="15" name="Group 14">
            <a:extLst>
              <a:ext uri="{FF2B5EF4-FFF2-40B4-BE49-F238E27FC236}">
                <a16:creationId xmlns:a16="http://schemas.microsoft.com/office/drawing/2014/main" id="{754DDA4B-345B-3053-DA6D-99E985295E33}"/>
              </a:ext>
            </a:extLst>
          </p:cNvPr>
          <p:cNvGrpSpPr/>
          <p:nvPr/>
        </p:nvGrpSpPr>
        <p:grpSpPr>
          <a:xfrm>
            <a:off x="885404" y="3897470"/>
            <a:ext cx="2338980" cy="565850"/>
            <a:chOff x="129196" y="595437"/>
            <a:chExt cx="1657754" cy="565850"/>
          </a:xfrm>
          <a:noFill/>
        </p:grpSpPr>
        <p:sp>
          <p:nvSpPr>
            <p:cNvPr id="16" name="Rounded Rectangle 15">
              <a:extLst>
                <a:ext uri="{FF2B5EF4-FFF2-40B4-BE49-F238E27FC236}">
                  <a16:creationId xmlns:a16="http://schemas.microsoft.com/office/drawing/2014/main" id="{BD212D01-04F9-773A-CE97-413BE7D4E7F8}"/>
                </a:ext>
              </a:extLst>
            </p:cNvPr>
            <p:cNvSpPr/>
            <p:nvPr/>
          </p:nvSpPr>
          <p:spPr>
            <a:xfrm>
              <a:off x="129196" y="595437"/>
              <a:ext cx="1657754" cy="565850"/>
            </a:xfrm>
            <a:prstGeom prst="roundRect">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17" name="Rounded Rectangle 10">
              <a:extLst>
                <a:ext uri="{FF2B5EF4-FFF2-40B4-BE49-F238E27FC236}">
                  <a16:creationId xmlns:a16="http://schemas.microsoft.com/office/drawing/2014/main" id="{3CC13861-523B-570A-2E33-A8FAC00FF573}"/>
                </a:ext>
              </a:extLst>
            </p:cNvPr>
            <p:cNvSpPr txBox="1"/>
            <p:nvPr/>
          </p:nvSpPr>
          <p:spPr>
            <a:xfrm>
              <a:off x="156819" y="623060"/>
              <a:ext cx="1602508" cy="5106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r" defTabSz="533400">
                <a:lnSpc>
                  <a:spcPct val="90000"/>
                </a:lnSpc>
                <a:spcBef>
                  <a:spcPct val="0"/>
                </a:spcBef>
                <a:spcAft>
                  <a:spcPct val="35000"/>
                </a:spcAft>
                <a:buNone/>
              </a:pPr>
              <a:r>
                <a:rPr lang="en-US" sz="1200" b="1" i="0" kern="1200" dirty="0">
                  <a:solidFill>
                    <a:schemeClr val="bg1"/>
                  </a:solidFill>
                  <a:latin typeface="Oracle Sans" panose="020B0503020204020204" pitchFamily="34" charset="0"/>
                  <a:cs typeface="Oracle Sans" panose="020B0503020204020204" pitchFamily="34" charset="0"/>
                </a:rPr>
                <a:t>Estate Explorer FAQ</a:t>
              </a:r>
              <a:endParaRPr lang="en-GB" sz="1200" b="1" kern="1200" dirty="0">
                <a:solidFill>
                  <a:schemeClr val="bg1"/>
                </a:solidFill>
                <a:latin typeface="Oracle Sans" panose="020B0503020204020204" pitchFamily="34" charset="0"/>
                <a:cs typeface="Oracle Sans" panose="020B0503020204020204" pitchFamily="34" charset="0"/>
              </a:endParaRPr>
            </a:p>
          </p:txBody>
        </p:sp>
      </p:grpSp>
      <p:sp>
        <p:nvSpPr>
          <p:cNvPr id="18" name="Rectangle 17">
            <a:extLst>
              <a:ext uri="{FF2B5EF4-FFF2-40B4-BE49-F238E27FC236}">
                <a16:creationId xmlns:a16="http://schemas.microsoft.com/office/drawing/2014/main" id="{EDB5D9D0-2A74-D189-D2FC-2214A0DC403B}"/>
              </a:ext>
            </a:extLst>
          </p:cNvPr>
          <p:cNvSpPr/>
          <p:nvPr/>
        </p:nvSpPr>
        <p:spPr>
          <a:xfrm rot="3198944">
            <a:off x="7014145" y="278011"/>
            <a:ext cx="3263839" cy="832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Internal</a:t>
            </a:r>
          </a:p>
        </p:txBody>
      </p:sp>
    </p:spTree>
    <p:extLst>
      <p:ext uri="{BB962C8B-B14F-4D97-AF65-F5344CB8AC3E}">
        <p14:creationId xmlns:p14="http://schemas.microsoft.com/office/powerpoint/2010/main" val="2113275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A288524-CA0A-A360-34EC-B1596C242E66}"/>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7" name="Slide Number Placeholder 6">
            <a:extLst>
              <a:ext uri="{FF2B5EF4-FFF2-40B4-BE49-F238E27FC236}">
                <a16:creationId xmlns:a16="http://schemas.microsoft.com/office/drawing/2014/main" id="{BA55C55C-330F-E8C5-9F19-7B9212BAD19D}"/>
              </a:ext>
            </a:extLst>
          </p:cNvPr>
          <p:cNvSpPr>
            <a:spLocks noGrp="1"/>
          </p:cNvSpPr>
          <p:nvPr>
            <p:ph type="sldNum" sz="quarter" idx="11"/>
          </p:nvPr>
        </p:nvSpPr>
        <p:spPr/>
        <p:txBody>
          <a:bodyPr/>
          <a:lstStyle/>
          <a:p>
            <a:fld id="{CFF4B978-1D82-7745-80C5-DBABA6B131D3}" type="slidenum">
              <a:rPr lang="en-US" smtClean="0"/>
              <a:pPr/>
              <a:t>17</a:t>
            </a:fld>
            <a:endParaRPr lang="en-US"/>
          </a:p>
        </p:txBody>
      </p:sp>
      <p:sp>
        <p:nvSpPr>
          <p:cNvPr id="9" name="Title 8">
            <a:extLst>
              <a:ext uri="{FF2B5EF4-FFF2-40B4-BE49-F238E27FC236}">
                <a16:creationId xmlns:a16="http://schemas.microsoft.com/office/drawing/2014/main" id="{1919A99E-3D4F-AA26-BA56-4C88AA14DC21}"/>
              </a:ext>
            </a:extLst>
          </p:cNvPr>
          <p:cNvSpPr>
            <a:spLocks noGrp="1"/>
          </p:cNvSpPr>
          <p:nvPr>
            <p:ph type="title"/>
          </p:nvPr>
        </p:nvSpPr>
        <p:spPr>
          <a:xfrm>
            <a:off x="495332" y="120253"/>
            <a:ext cx="4251645" cy="1289447"/>
          </a:xfrm>
        </p:spPr>
        <p:txBody>
          <a:bodyPr/>
          <a:lstStyle/>
          <a:p>
            <a:r>
              <a:rPr lang="en-US" dirty="0"/>
              <a:t>Any Questions ?</a:t>
            </a:r>
          </a:p>
        </p:txBody>
      </p:sp>
    </p:spTree>
    <p:extLst>
      <p:ext uri="{BB962C8B-B14F-4D97-AF65-F5344CB8AC3E}">
        <p14:creationId xmlns:p14="http://schemas.microsoft.com/office/powerpoint/2010/main" val="338038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459932C-CB4D-F4CF-B999-1C8E47453725}"/>
              </a:ext>
            </a:extLst>
          </p:cNvPr>
          <p:cNvSpPr>
            <a:spLocks noGrp="1"/>
          </p:cNvSpPr>
          <p:nvPr>
            <p:ph type="ftr" sz="quarter" idx="10"/>
          </p:nvPr>
        </p:nvSpPr>
        <p:spPr/>
        <p:txBody>
          <a:bodyPr/>
          <a:lstStyle/>
          <a:p>
            <a:r>
              <a:rPr lang="en-US" dirty="0">
                <a:sym typeface="Symbol" pitchFamily="2" charset="2"/>
              </a:rPr>
              <a:t> Copyright © 2023, Oracle and/or its affiliates</a:t>
            </a:r>
            <a:endParaRPr lang="en-CA" dirty="0"/>
          </a:p>
        </p:txBody>
      </p:sp>
      <p:sp>
        <p:nvSpPr>
          <p:cNvPr id="6" name="Slide Number Placeholder 5">
            <a:extLst>
              <a:ext uri="{FF2B5EF4-FFF2-40B4-BE49-F238E27FC236}">
                <a16:creationId xmlns:a16="http://schemas.microsoft.com/office/drawing/2014/main" id="{789A2E61-7612-39AE-B3B8-476E94715166}"/>
              </a:ext>
            </a:extLst>
          </p:cNvPr>
          <p:cNvSpPr>
            <a:spLocks noGrp="1"/>
          </p:cNvSpPr>
          <p:nvPr>
            <p:ph type="sldNum" sz="quarter" idx="11"/>
          </p:nvPr>
        </p:nvSpPr>
        <p:spPr/>
        <p:txBody>
          <a:bodyPr/>
          <a:lstStyle/>
          <a:p>
            <a:fld id="{CFF4B978-1D82-7745-80C5-DBABA6B131D3}" type="slidenum">
              <a:rPr lang="en-US" smtClean="0"/>
              <a:pPr/>
              <a:t>2</a:t>
            </a:fld>
            <a:endParaRPr lang="en-US"/>
          </a:p>
        </p:txBody>
      </p:sp>
      <p:sp>
        <p:nvSpPr>
          <p:cNvPr id="2" name="Title 1">
            <a:extLst>
              <a:ext uri="{FF2B5EF4-FFF2-40B4-BE49-F238E27FC236}">
                <a16:creationId xmlns:a16="http://schemas.microsoft.com/office/drawing/2014/main" id="{D2466223-E5AF-F034-8031-20DB720F49C6}"/>
              </a:ext>
            </a:extLst>
          </p:cNvPr>
          <p:cNvSpPr>
            <a:spLocks noGrp="1"/>
          </p:cNvSpPr>
          <p:nvPr>
            <p:ph type="title"/>
          </p:nvPr>
        </p:nvSpPr>
        <p:spPr>
          <a:xfrm>
            <a:off x="495333" y="120253"/>
            <a:ext cx="4773580" cy="1289447"/>
          </a:xfrm>
        </p:spPr>
        <p:txBody>
          <a:bodyPr/>
          <a:lstStyle/>
          <a:p>
            <a:r>
              <a:rPr lang="en-US" dirty="0">
                <a:solidFill>
                  <a:schemeClr val="tx2"/>
                </a:solidFill>
              </a:rPr>
              <a:t>Oracle Estate Explorer enables </a:t>
            </a:r>
            <a:r>
              <a:rPr lang="en-US" dirty="0">
                <a:solidFill>
                  <a:schemeClr val="accent1"/>
                </a:solidFill>
              </a:rPr>
              <a:t>you </a:t>
            </a:r>
            <a:r>
              <a:rPr lang="en-US" dirty="0">
                <a:solidFill>
                  <a:schemeClr val="tx2"/>
                </a:solidFill>
              </a:rPr>
              <a:t>to …</a:t>
            </a:r>
          </a:p>
        </p:txBody>
      </p:sp>
      <p:sp>
        <p:nvSpPr>
          <p:cNvPr id="7" name="Text Placeholder 6">
            <a:extLst>
              <a:ext uri="{FF2B5EF4-FFF2-40B4-BE49-F238E27FC236}">
                <a16:creationId xmlns:a16="http://schemas.microsoft.com/office/drawing/2014/main" id="{128FD9C6-CB9D-65E9-868D-B008135288E5}"/>
              </a:ext>
            </a:extLst>
          </p:cNvPr>
          <p:cNvSpPr>
            <a:spLocks noGrp="1"/>
          </p:cNvSpPr>
          <p:nvPr>
            <p:ph type="body" idx="1"/>
          </p:nvPr>
        </p:nvSpPr>
        <p:spPr>
          <a:xfrm>
            <a:off x="495332" y="2077953"/>
            <a:ext cx="3359369" cy="692302"/>
          </a:xfrm>
        </p:spPr>
        <p:txBody>
          <a:bodyPr/>
          <a:lstStyle/>
          <a:p>
            <a:r>
              <a:rPr lang="en-US" dirty="0">
                <a:solidFill>
                  <a:schemeClr val="tx2"/>
                </a:solidFill>
              </a:rPr>
              <a:t>Understand their current Database Estate</a:t>
            </a:r>
          </a:p>
        </p:txBody>
      </p:sp>
      <p:sp>
        <p:nvSpPr>
          <p:cNvPr id="3" name="Content Placeholder 2">
            <a:extLst>
              <a:ext uri="{FF2B5EF4-FFF2-40B4-BE49-F238E27FC236}">
                <a16:creationId xmlns:a16="http://schemas.microsoft.com/office/drawing/2014/main" id="{BACA0E0C-D81A-07EE-A39F-6B81EA1A18D6}"/>
              </a:ext>
            </a:extLst>
          </p:cNvPr>
          <p:cNvSpPr>
            <a:spLocks noGrp="1"/>
          </p:cNvSpPr>
          <p:nvPr>
            <p:ph sz="half" idx="4294967295"/>
          </p:nvPr>
        </p:nvSpPr>
        <p:spPr>
          <a:xfrm>
            <a:off x="238068" y="2821008"/>
            <a:ext cx="3875088" cy="1351056"/>
          </a:xfrm>
        </p:spPr>
        <p:txBody>
          <a:bodyPr>
            <a:normAutofit/>
          </a:bodyPr>
          <a:lstStyle/>
          <a:p>
            <a:pPr marL="285750" indent="-285750">
              <a:buFont typeface="Arial" panose="020B0604020202020204" pitchFamily="34" charset="0"/>
              <a:buChar char="•"/>
            </a:pPr>
            <a:r>
              <a:rPr lang="en-US" dirty="0">
                <a:solidFill>
                  <a:schemeClr val="bg1"/>
                </a:solidFill>
              </a:rPr>
              <a:t>Build a complete database inventory</a:t>
            </a:r>
          </a:p>
          <a:p>
            <a:pPr marL="285750" indent="-285750">
              <a:buFont typeface="Arial" panose="020B0604020202020204" pitchFamily="34" charset="0"/>
              <a:buChar char="•"/>
            </a:pPr>
            <a:r>
              <a:rPr lang="en-US" dirty="0">
                <a:solidFill>
                  <a:schemeClr val="bg1"/>
                </a:solidFill>
              </a:rPr>
              <a:t>Visualize any size database estate</a:t>
            </a:r>
          </a:p>
          <a:p>
            <a:pPr marL="285750" indent="-285750">
              <a:buFont typeface="Arial" panose="020B0604020202020204" pitchFamily="34" charset="0"/>
              <a:buChar char="•"/>
            </a:pPr>
            <a:r>
              <a:rPr lang="en-US" dirty="0">
                <a:solidFill>
                  <a:schemeClr val="bg1"/>
                </a:solidFill>
              </a:rPr>
              <a:t>Analyze in technical &amp; business context</a:t>
            </a:r>
          </a:p>
        </p:txBody>
      </p:sp>
      <p:sp>
        <p:nvSpPr>
          <p:cNvPr id="4" name="Content Placeholder 3">
            <a:extLst>
              <a:ext uri="{FF2B5EF4-FFF2-40B4-BE49-F238E27FC236}">
                <a16:creationId xmlns:a16="http://schemas.microsoft.com/office/drawing/2014/main" id="{D7FFD398-501F-2FEA-F421-860E3466F469}"/>
              </a:ext>
            </a:extLst>
          </p:cNvPr>
          <p:cNvSpPr>
            <a:spLocks noGrp="1"/>
          </p:cNvSpPr>
          <p:nvPr>
            <p:ph sz="quarter" idx="4294967295"/>
          </p:nvPr>
        </p:nvSpPr>
        <p:spPr>
          <a:xfrm>
            <a:off x="4024463" y="2817654"/>
            <a:ext cx="5066528" cy="1351057"/>
          </a:xfrm>
        </p:spPr>
        <p:txBody>
          <a:bodyPr>
            <a:normAutofit/>
          </a:bodyPr>
          <a:lstStyle/>
          <a:p>
            <a:pPr marL="285750" indent="-285750">
              <a:buFont typeface="Arial" panose="020B0604020202020204" pitchFamily="34" charset="0"/>
              <a:buChar char="•"/>
            </a:pPr>
            <a:r>
              <a:rPr lang="en-US" dirty="0">
                <a:solidFill>
                  <a:schemeClr val="bg1"/>
                </a:solidFill>
              </a:rPr>
              <a:t>Build a Business Case with on-prem and cloud TCO</a:t>
            </a:r>
          </a:p>
          <a:p>
            <a:pPr marL="285750" indent="-285750">
              <a:buFont typeface="Arial" panose="020B0604020202020204" pitchFamily="34" charset="0"/>
              <a:buChar char="•"/>
            </a:pPr>
            <a:r>
              <a:rPr lang="en-US" dirty="0">
                <a:solidFill>
                  <a:schemeClr val="bg1"/>
                </a:solidFill>
              </a:rPr>
              <a:t>Prioritize database migrations to any cloud database</a:t>
            </a:r>
          </a:p>
          <a:p>
            <a:pPr marL="285750" indent="-285750">
              <a:buFont typeface="Arial" panose="020B0604020202020204" pitchFamily="34" charset="0"/>
              <a:buChar char="•"/>
            </a:pPr>
            <a:r>
              <a:rPr lang="en-US" dirty="0">
                <a:solidFill>
                  <a:schemeClr val="bg1"/>
                </a:solidFill>
              </a:rPr>
              <a:t>Optimize the migration deployment</a:t>
            </a:r>
            <a:endParaRPr lang="en-US" b="1"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8" name="Text Placeholder 7">
            <a:extLst>
              <a:ext uri="{FF2B5EF4-FFF2-40B4-BE49-F238E27FC236}">
                <a16:creationId xmlns:a16="http://schemas.microsoft.com/office/drawing/2014/main" id="{341A9ED7-4DB8-BA33-34DC-2377E832E34A}"/>
              </a:ext>
            </a:extLst>
          </p:cNvPr>
          <p:cNvSpPr>
            <a:spLocks noGrp="1"/>
          </p:cNvSpPr>
          <p:nvPr>
            <p:ph type="body" sz="quarter" idx="4294967295"/>
          </p:nvPr>
        </p:nvSpPr>
        <p:spPr>
          <a:xfrm>
            <a:off x="4230068" y="2042385"/>
            <a:ext cx="2624441" cy="727870"/>
          </a:xfrm>
        </p:spPr>
        <p:txBody>
          <a:bodyPr vert="horz" lIns="91440" tIns="45720" rIns="91440" bIns="45720" rtlCol="0">
            <a:noAutofit/>
          </a:bodyPr>
          <a:lstStyle/>
          <a:p>
            <a:pPr>
              <a:lnSpc>
                <a:spcPct val="110000"/>
              </a:lnSpc>
            </a:pPr>
            <a:r>
              <a:rPr lang="en-US" sz="1600" dirty="0">
                <a:solidFill>
                  <a:schemeClr val="tx2"/>
                </a:solidFill>
                <a:latin typeface="Oracle Sans Semi Bold" panose="020B0503020204020204" pitchFamily="34" charset="0"/>
                <a:cs typeface="Oracle Sans Semi Bold" panose="020B0503020204020204" pitchFamily="34" charset="0"/>
              </a:rPr>
              <a:t>Plan a hybrid, multi-cloud migration strategy</a:t>
            </a:r>
          </a:p>
          <a:p>
            <a:pPr>
              <a:lnSpc>
                <a:spcPct val="110000"/>
              </a:lnSpc>
            </a:pPr>
            <a:endParaRPr lang="en-US" sz="1600" dirty="0">
              <a:solidFill>
                <a:schemeClr val="bg1"/>
              </a:solidFill>
              <a:latin typeface="Oracle Sans Semi Bold" panose="020B0503020204020204" pitchFamily="34" charset="0"/>
              <a:cs typeface="Oracle Sans Semi Bold" panose="020B0503020204020204" pitchFamily="34" charset="0"/>
            </a:endParaRPr>
          </a:p>
        </p:txBody>
      </p:sp>
      <p:sp>
        <p:nvSpPr>
          <p:cNvPr id="9" name="Text Placeholder 6">
            <a:extLst>
              <a:ext uri="{FF2B5EF4-FFF2-40B4-BE49-F238E27FC236}">
                <a16:creationId xmlns:a16="http://schemas.microsoft.com/office/drawing/2014/main" id="{00BC9B63-6C7A-62E7-BE5C-2F4CD35504CD}"/>
              </a:ext>
            </a:extLst>
          </p:cNvPr>
          <p:cNvSpPr txBox="1">
            <a:spLocks/>
          </p:cNvSpPr>
          <p:nvPr/>
        </p:nvSpPr>
        <p:spPr>
          <a:xfrm>
            <a:off x="1507714" y="4168711"/>
            <a:ext cx="5346795" cy="692302"/>
          </a:xfrm>
          <a:prstGeom prst="rect">
            <a:avLst/>
          </a:prstGeom>
        </p:spPr>
        <p:txBody>
          <a:bodyPr vert="horz" lIns="91440" tIns="45720" rIns="91440" bIns="45720" rtlCol="0">
            <a:noAutofit/>
          </a:bodyPr>
          <a:lstStyle>
            <a:lvl1pPr marL="0" indent="0" algn="l" defTabSz="685739" rtl="0" eaLnBrk="1" latinLnBrk="0" hangingPunct="1">
              <a:lnSpc>
                <a:spcPct val="110000"/>
              </a:lnSpc>
              <a:spcBef>
                <a:spcPts val="750"/>
              </a:spcBef>
              <a:buFont typeface="Arial" panose="020B0604020202020204" pitchFamily="34" charset="0"/>
              <a:buNone/>
              <a:defRPr lang="en-US" sz="1600" b="0" i="0" kern="1200">
                <a:solidFill>
                  <a:schemeClr val="bg1"/>
                </a:solidFill>
                <a:latin typeface="Oracle Sans Semi Bold" panose="020B0503020204020204" pitchFamily="34" charset="0"/>
                <a:ea typeface="+mn-ea"/>
                <a:cs typeface="Oracle Sans Semi Bold" panose="020B0503020204020204" pitchFamily="34" charset="0"/>
              </a:defRPr>
            </a:lvl1pPr>
            <a:lvl2pPr marL="342869" indent="0" algn="l" defTabSz="685739" rtl="0" eaLnBrk="1" latinLnBrk="0" hangingPunct="1">
              <a:lnSpc>
                <a:spcPct val="120000"/>
              </a:lnSpc>
              <a:spcBef>
                <a:spcPts val="375"/>
              </a:spcBef>
              <a:buFont typeface="Arial" panose="020B0604020202020204" pitchFamily="34" charset="0"/>
              <a:buNone/>
              <a:defRPr lang="en-US" sz="1500" b="0" i="0" kern="1200">
                <a:solidFill>
                  <a:schemeClr val="tx1">
                    <a:tint val="75000"/>
                  </a:schemeClr>
                </a:solidFill>
                <a:latin typeface="+mn-lt"/>
                <a:ea typeface="+mn-ea"/>
                <a:cs typeface="+mn-cs"/>
              </a:defRPr>
            </a:lvl2pPr>
            <a:lvl3pPr marL="685739" indent="0" algn="l" defTabSz="685739" rtl="0" eaLnBrk="1" latinLnBrk="0" hangingPunct="1">
              <a:lnSpc>
                <a:spcPct val="120000"/>
              </a:lnSpc>
              <a:spcBef>
                <a:spcPts val="375"/>
              </a:spcBef>
              <a:buFont typeface="Arial" panose="020B0604020202020204" pitchFamily="34" charset="0"/>
              <a:buNone/>
              <a:defRPr lang="en-US" sz="1350" b="0" i="0" kern="1200">
                <a:solidFill>
                  <a:schemeClr val="tx1">
                    <a:tint val="75000"/>
                  </a:schemeClr>
                </a:solidFill>
                <a:latin typeface="+mn-lt"/>
                <a:ea typeface="+mn-ea"/>
                <a:cs typeface="+mn-cs"/>
              </a:defRPr>
            </a:lvl3pPr>
            <a:lvl4pPr marL="1028608" indent="0" algn="l" defTabSz="685739" rtl="0" eaLnBrk="1" latinLnBrk="0" hangingPunct="1">
              <a:lnSpc>
                <a:spcPct val="120000"/>
              </a:lnSpc>
              <a:spcBef>
                <a:spcPts val="375"/>
              </a:spcBef>
              <a:buFont typeface="Arial" panose="020B0604020202020204" pitchFamily="34" charset="0"/>
              <a:buNone/>
              <a:defRPr lang="en-US" sz="1200" b="0" i="0" kern="1200">
                <a:solidFill>
                  <a:schemeClr val="tx1">
                    <a:tint val="75000"/>
                  </a:schemeClr>
                </a:solidFill>
                <a:latin typeface="+mn-lt"/>
                <a:ea typeface="+mn-ea"/>
                <a:cs typeface="+mn-cs"/>
              </a:defRPr>
            </a:lvl4pPr>
            <a:lvl5pPr marL="1371477" indent="0" algn="l" defTabSz="685739" rtl="0" eaLnBrk="1" latinLnBrk="0" hangingPunct="1">
              <a:lnSpc>
                <a:spcPct val="120000"/>
              </a:lnSpc>
              <a:spcBef>
                <a:spcPts val="375"/>
              </a:spcBef>
              <a:buFont typeface="Arial" panose="020B0604020202020204" pitchFamily="34" charset="0"/>
              <a:buNone/>
              <a:defRPr lang="en-US" sz="1200" b="0" i="0" kern="1200">
                <a:solidFill>
                  <a:schemeClr val="tx1">
                    <a:tint val="75000"/>
                  </a:schemeClr>
                </a:solidFill>
                <a:latin typeface="+mn-lt"/>
                <a:ea typeface="+mn-ea"/>
                <a:cs typeface="+mn-cs"/>
              </a:defRPr>
            </a:lvl5pPr>
            <a:lvl6pPr marL="1714346" indent="0" algn="l" defTabSz="685739" rtl="0" eaLnBrk="1" latinLnBrk="0" hangingPunct="1">
              <a:lnSpc>
                <a:spcPct val="120000"/>
              </a:lnSpc>
              <a:spcBef>
                <a:spcPts val="375"/>
              </a:spcBef>
              <a:buFont typeface="Arial" panose="020B0604020202020204" pitchFamily="34" charset="0"/>
              <a:buNone/>
              <a:defRPr sz="1200" kern="1200">
                <a:solidFill>
                  <a:schemeClr val="tx1">
                    <a:tint val="75000"/>
                  </a:schemeClr>
                </a:solidFill>
                <a:latin typeface="+mn-lt"/>
                <a:ea typeface="+mn-ea"/>
                <a:cs typeface="+mn-cs"/>
              </a:defRPr>
            </a:lvl6pPr>
            <a:lvl7pPr marL="2057215" indent="0" algn="l" defTabSz="685739" rtl="0" eaLnBrk="1" latinLnBrk="0" hangingPunct="1">
              <a:lnSpc>
                <a:spcPct val="120000"/>
              </a:lnSpc>
              <a:spcBef>
                <a:spcPts val="375"/>
              </a:spcBef>
              <a:buFont typeface="Arial" panose="020B0604020202020204" pitchFamily="34" charset="0"/>
              <a:buNone/>
              <a:defRPr sz="1200" kern="1200">
                <a:solidFill>
                  <a:schemeClr val="tx1">
                    <a:tint val="75000"/>
                  </a:schemeClr>
                </a:solidFill>
                <a:latin typeface="+mn-lt"/>
                <a:ea typeface="+mn-ea"/>
                <a:cs typeface="+mn-cs"/>
              </a:defRPr>
            </a:lvl7pPr>
            <a:lvl8pPr marL="2400084" indent="0" algn="l" defTabSz="685739" rtl="0" eaLnBrk="1" latinLnBrk="0" hangingPunct="1">
              <a:lnSpc>
                <a:spcPct val="120000"/>
              </a:lnSpc>
              <a:spcBef>
                <a:spcPts val="375"/>
              </a:spcBef>
              <a:buFont typeface="Arial" panose="020B0604020202020204" pitchFamily="34" charset="0"/>
              <a:buNone/>
              <a:defRPr sz="1200" kern="1200">
                <a:solidFill>
                  <a:schemeClr val="tx1">
                    <a:tint val="75000"/>
                  </a:schemeClr>
                </a:solidFill>
                <a:latin typeface="+mn-lt"/>
                <a:ea typeface="+mn-ea"/>
                <a:cs typeface="+mn-cs"/>
              </a:defRPr>
            </a:lvl8pPr>
            <a:lvl9pPr marL="2742953" indent="0" algn="l" defTabSz="685739" rtl="0" eaLnBrk="1" latinLnBrk="0" hangingPunct="1">
              <a:lnSpc>
                <a:spcPct val="120000"/>
              </a:lnSpc>
              <a:spcBef>
                <a:spcPts val="375"/>
              </a:spcBef>
              <a:buFont typeface="Arial" panose="020B0604020202020204" pitchFamily="34" charset="0"/>
              <a:buNone/>
              <a:defRPr sz="1200" kern="1200">
                <a:solidFill>
                  <a:schemeClr val="tx1">
                    <a:tint val="75000"/>
                  </a:schemeClr>
                </a:solidFill>
                <a:latin typeface="+mn-lt"/>
                <a:ea typeface="+mn-ea"/>
                <a:cs typeface="+mn-cs"/>
              </a:defRPr>
            </a:lvl9pPr>
          </a:lstStyle>
          <a:p>
            <a:pPr algn="ctr"/>
            <a:r>
              <a:rPr lang="en-GB" dirty="0">
                <a:solidFill>
                  <a:schemeClr val="tx2"/>
                </a:solidFill>
              </a:rPr>
              <a:t>Any source -  Any target</a:t>
            </a:r>
          </a:p>
        </p:txBody>
      </p:sp>
    </p:spTree>
    <p:extLst>
      <p:ext uri="{BB962C8B-B14F-4D97-AF65-F5344CB8AC3E}">
        <p14:creationId xmlns:p14="http://schemas.microsoft.com/office/powerpoint/2010/main" val="341753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0E19B4C-DECB-4718-09E6-7FE82F73A0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1826" y="1174432"/>
            <a:ext cx="2104339" cy="1876063"/>
          </a:xfrm>
          <a:prstGeom prst="rect">
            <a:avLst/>
          </a:prstGeom>
        </p:spPr>
      </p:pic>
      <p:sp>
        <p:nvSpPr>
          <p:cNvPr id="4" name="Footer Placeholder 3">
            <a:extLst>
              <a:ext uri="{FF2B5EF4-FFF2-40B4-BE49-F238E27FC236}">
                <a16:creationId xmlns:a16="http://schemas.microsoft.com/office/drawing/2014/main" id="{FB6FDDB2-7D44-51B1-2A4A-812CDF4DF5CA}"/>
              </a:ext>
            </a:extLst>
          </p:cNvPr>
          <p:cNvSpPr>
            <a:spLocks noGrp="1"/>
          </p:cNvSpPr>
          <p:nvPr>
            <p:ph type="ftr" sz="quarter" idx="10"/>
          </p:nvPr>
        </p:nvSpPr>
        <p:spPr/>
        <p:txBody>
          <a:bodyPr/>
          <a:lstStyle/>
          <a:p>
            <a:r>
              <a:rPr lang="en-US" dirty="0">
                <a:sym typeface="Symbol" pitchFamily="2" charset="2"/>
              </a:rPr>
              <a:t> Copyright © 2023, Oracle and/or its affiliates</a:t>
            </a:r>
            <a:endParaRPr lang="en-CA" dirty="0"/>
          </a:p>
        </p:txBody>
      </p:sp>
      <p:sp>
        <p:nvSpPr>
          <p:cNvPr id="5" name="Slide Number Placeholder 4">
            <a:extLst>
              <a:ext uri="{FF2B5EF4-FFF2-40B4-BE49-F238E27FC236}">
                <a16:creationId xmlns:a16="http://schemas.microsoft.com/office/drawing/2014/main" id="{6207960C-F023-B29D-E528-A4D9DFFA5C8A}"/>
              </a:ext>
            </a:extLst>
          </p:cNvPr>
          <p:cNvSpPr>
            <a:spLocks noGrp="1"/>
          </p:cNvSpPr>
          <p:nvPr>
            <p:ph type="sldNum" sz="quarter" idx="11"/>
          </p:nvPr>
        </p:nvSpPr>
        <p:spPr/>
        <p:txBody>
          <a:bodyPr/>
          <a:lstStyle/>
          <a:p>
            <a:fld id="{CFF4B978-1D82-7745-80C5-DBABA6B131D3}" type="slidenum">
              <a:rPr lang="en-US" smtClean="0"/>
              <a:pPr/>
              <a:t>3</a:t>
            </a:fld>
            <a:endParaRPr lang="en-US"/>
          </a:p>
        </p:txBody>
      </p:sp>
      <p:grpSp>
        <p:nvGrpSpPr>
          <p:cNvPr id="10" name="Group 9">
            <a:extLst>
              <a:ext uri="{FF2B5EF4-FFF2-40B4-BE49-F238E27FC236}">
                <a16:creationId xmlns:a16="http://schemas.microsoft.com/office/drawing/2014/main" id="{DFD7A13D-C8DD-8CF1-47BD-E0B0716B0F5F}"/>
              </a:ext>
            </a:extLst>
          </p:cNvPr>
          <p:cNvGrpSpPr/>
          <p:nvPr/>
        </p:nvGrpSpPr>
        <p:grpSpPr>
          <a:xfrm>
            <a:off x="1293159" y="1491849"/>
            <a:ext cx="2653898" cy="599267"/>
            <a:chOff x="2182079" y="3913"/>
            <a:chExt cx="7077061" cy="1598044"/>
          </a:xfrm>
          <a:noFill/>
        </p:grpSpPr>
        <p:sp>
          <p:nvSpPr>
            <p:cNvPr id="11" name="Pentagon 10">
              <a:extLst>
                <a:ext uri="{FF2B5EF4-FFF2-40B4-BE49-F238E27FC236}">
                  <a16:creationId xmlns:a16="http://schemas.microsoft.com/office/drawing/2014/main" id="{444AD386-2CFB-1B6D-1625-679A5AFE3E65}"/>
                </a:ext>
              </a:extLst>
            </p:cNvPr>
            <p:cNvSpPr/>
            <p:nvPr/>
          </p:nvSpPr>
          <p:spPr>
            <a:xfrm rot="10800000">
              <a:off x="2182079" y="3913"/>
              <a:ext cx="7077061" cy="1598044"/>
            </a:xfrm>
            <a:prstGeom prst="homePlate">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a:lstStyle/>
            <a:p>
              <a:endParaRPr lang="en-US" sz="253">
                <a:solidFill>
                  <a:schemeClr val="bg1"/>
                </a:solidFill>
              </a:endParaRPr>
            </a:p>
          </p:txBody>
        </p:sp>
        <p:sp>
          <p:nvSpPr>
            <p:cNvPr id="12" name="Pentagon 4">
              <a:extLst>
                <a:ext uri="{FF2B5EF4-FFF2-40B4-BE49-F238E27FC236}">
                  <a16:creationId xmlns:a16="http://schemas.microsoft.com/office/drawing/2014/main" id="{FC61220A-D9A3-E393-575D-281F6383148F}"/>
                </a:ext>
              </a:extLst>
            </p:cNvPr>
            <p:cNvSpPr txBox="1"/>
            <p:nvPr/>
          </p:nvSpPr>
          <p:spPr>
            <a:xfrm rot="21600000">
              <a:off x="2581590" y="3913"/>
              <a:ext cx="6677550" cy="1598044"/>
            </a:xfrm>
            <a:prstGeom prst="rect">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spcFirstLastPara="0" vert="horz" wrap="square" lIns="264260" tIns="52864" rIns="98679" bIns="52864" numCol="1" spcCol="1270" anchor="ctr" anchorCtr="0">
              <a:noAutofit/>
            </a:bodyPr>
            <a:lstStyle/>
            <a:p>
              <a:pPr algn="ctr" defTabSz="616744">
                <a:lnSpc>
                  <a:spcPct val="90000"/>
                </a:lnSpc>
                <a:spcBef>
                  <a:spcPct val="0"/>
                </a:spcBef>
                <a:spcAft>
                  <a:spcPct val="35000"/>
                </a:spcAft>
              </a:pPr>
              <a:endParaRPr lang="en-GB" sz="1200" dirty="0">
                <a:solidFill>
                  <a:schemeClr val="bg1"/>
                </a:solidFill>
                <a:latin typeface="Oracle Sans" panose="020B0503020204020204" pitchFamily="34" charset="0"/>
                <a:cs typeface="Oracle Sans" panose="020B0503020204020204" pitchFamily="34" charset="0"/>
              </a:endParaRPr>
            </a:p>
          </p:txBody>
        </p:sp>
      </p:grpSp>
      <p:grpSp>
        <p:nvGrpSpPr>
          <p:cNvPr id="13" name="Group 12">
            <a:extLst>
              <a:ext uri="{FF2B5EF4-FFF2-40B4-BE49-F238E27FC236}">
                <a16:creationId xmlns:a16="http://schemas.microsoft.com/office/drawing/2014/main" id="{4B618CE6-036C-6B9D-71FF-6B5FBCB806DF}"/>
              </a:ext>
            </a:extLst>
          </p:cNvPr>
          <p:cNvGrpSpPr/>
          <p:nvPr/>
        </p:nvGrpSpPr>
        <p:grpSpPr>
          <a:xfrm>
            <a:off x="1293159" y="2270001"/>
            <a:ext cx="2653898" cy="599267"/>
            <a:chOff x="2182079" y="2078985"/>
            <a:chExt cx="7077061" cy="1598044"/>
          </a:xfrm>
          <a:noFill/>
        </p:grpSpPr>
        <p:sp>
          <p:nvSpPr>
            <p:cNvPr id="14" name="Pentagon 13">
              <a:extLst>
                <a:ext uri="{FF2B5EF4-FFF2-40B4-BE49-F238E27FC236}">
                  <a16:creationId xmlns:a16="http://schemas.microsoft.com/office/drawing/2014/main" id="{B322038F-DC1A-7FF7-6CC6-D6AEC1F40FB3}"/>
                </a:ext>
              </a:extLst>
            </p:cNvPr>
            <p:cNvSpPr/>
            <p:nvPr/>
          </p:nvSpPr>
          <p:spPr>
            <a:xfrm rot="10800000">
              <a:off x="2182079" y="2078985"/>
              <a:ext cx="7077061" cy="1598044"/>
            </a:xfrm>
            <a:prstGeom prst="homePlate">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a:lstStyle/>
            <a:p>
              <a:endParaRPr lang="en-US" sz="253">
                <a:solidFill>
                  <a:schemeClr val="bg1"/>
                </a:solidFill>
              </a:endParaRPr>
            </a:p>
          </p:txBody>
        </p:sp>
        <p:sp>
          <p:nvSpPr>
            <p:cNvPr id="15" name="Pentagon 6">
              <a:extLst>
                <a:ext uri="{FF2B5EF4-FFF2-40B4-BE49-F238E27FC236}">
                  <a16:creationId xmlns:a16="http://schemas.microsoft.com/office/drawing/2014/main" id="{675E8D20-7968-B059-0713-DA96836306E5}"/>
                </a:ext>
              </a:extLst>
            </p:cNvPr>
            <p:cNvSpPr txBox="1"/>
            <p:nvPr/>
          </p:nvSpPr>
          <p:spPr>
            <a:xfrm rot="21600000">
              <a:off x="2581590" y="2078985"/>
              <a:ext cx="6677550" cy="1598044"/>
            </a:xfrm>
            <a:prstGeom prst="rect">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spcFirstLastPara="0" vert="horz" wrap="square" lIns="264260" tIns="52864" rIns="98679" bIns="52864" numCol="1" spcCol="1270" anchor="ctr" anchorCtr="0">
              <a:noAutofit/>
            </a:bodyPr>
            <a:lstStyle/>
            <a:p>
              <a:pPr algn="ctr" defTabSz="616744">
                <a:lnSpc>
                  <a:spcPct val="90000"/>
                </a:lnSpc>
                <a:spcBef>
                  <a:spcPct val="0"/>
                </a:spcBef>
                <a:spcAft>
                  <a:spcPct val="35000"/>
                </a:spcAft>
              </a:pPr>
              <a:r>
                <a:rPr lang="en-US" sz="1200" dirty="0">
                  <a:solidFill>
                    <a:schemeClr val="bg1"/>
                  </a:solidFill>
                  <a:latin typeface="Oracle Sans" panose="020B0503020204020204" pitchFamily="34" charset="0"/>
                  <a:cs typeface="Oracle Sans" panose="020B0503020204020204" pitchFamily="34" charset="0"/>
                </a:rPr>
                <a:t>Provide a detailed TCO to compare on-premises and cloud </a:t>
              </a:r>
              <a:endParaRPr lang="en-GB" sz="1200" dirty="0">
                <a:solidFill>
                  <a:schemeClr val="bg1"/>
                </a:solidFill>
                <a:latin typeface="Oracle Sans" panose="020B0503020204020204" pitchFamily="34" charset="0"/>
                <a:cs typeface="Oracle Sans" panose="020B0503020204020204" pitchFamily="34" charset="0"/>
              </a:endParaRPr>
            </a:p>
          </p:txBody>
        </p:sp>
      </p:grpSp>
      <p:grpSp>
        <p:nvGrpSpPr>
          <p:cNvPr id="16" name="Group 15">
            <a:extLst>
              <a:ext uri="{FF2B5EF4-FFF2-40B4-BE49-F238E27FC236}">
                <a16:creationId xmlns:a16="http://schemas.microsoft.com/office/drawing/2014/main" id="{42EE52B1-2EFA-5301-D177-EC08D620C05B}"/>
              </a:ext>
            </a:extLst>
          </p:cNvPr>
          <p:cNvGrpSpPr/>
          <p:nvPr/>
        </p:nvGrpSpPr>
        <p:grpSpPr>
          <a:xfrm>
            <a:off x="1293159" y="3048153"/>
            <a:ext cx="2910670" cy="599267"/>
            <a:chOff x="2182079" y="4154058"/>
            <a:chExt cx="7077061" cy="1598044"/>
          </a:xfrm>
          <a:noFill/>
        </p:grpSpPr>
        <p:sp>
          <p:nvSpPr>
            <p:cNvPr id="17" name="Pentagon 16">
              <a:extLst>
                <a:ext uri="{FF2B5EF4-FFF2-40B4-BE49-F238E27FC236}">
                  <a16:creationId xmlns:a16="http://schemas.microsoft.com/office/drawing/2014/main" id="{051B530F-C330-9C14-0564-F401A6FAF804}"/>
                </a:ext>
              </a:extLst>
            </p:cNvPr>
            <p:cNvSpPr/>
            <p:nvPr/>
          </p:nvSpPr>
          <p:spPr>
            <a:xfrm rot="10800000">
              <a:off x="2182079" y="4154058"/>
              <a:ext cx="7077061" cy="1598044"/>
            </a:xfrm>
            <a:prstGeom prst="homePlate">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a:lstStyle/>
            <a:p>
              <a:endParaRPr lang="en-US" sz="253">
                <a:solidFill>
                  <a:schemeClr val="bg1"/>
                </a:solidFill>
              </a:endParaRPr>
            </a:p>
          </p:txBody>
        </p:sp>
        <p:sp>
          <p:nvSpPr>
            <p:cNvPr id="18" name="Pentagon 8">
              <a:extLst>
                <a:ext uri="{FF2B5EF4-FFF2-40B4-BE49-F238E27FC236}">
                  <a16:creationId xmlns:a16="http://schemas.microsoft.com/office/drawing/2014/main" id="{4900040B-2ABB-8E30-363D-7996CB9FD7FA}"/>
                </a:ext>
              </a:extLst>
            </p:cNvPr>
            <p:cNvSpPr txBox="1"/>
            <p:nvPr/>
          </p:nvSpPr>
          <p:spPr>
            <a:xfrm rot="21600000">
              <a:off x="2581590" y="4154058"/>
              <a:ext cx="6677550" cy="1598044"/>
            </a:xfrm>
            <a:prstGeom prst="rect">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spcFirstLastPara="0" vert="horz" wrap="square" lIns="264260" tIns="52864" rIns="98679" bIns="52864" numCol="1" spcCol="1270" anchor="ctr" anchorCtr="0">
              <a:noAutofit/>
            </a:bodyPr>
            <a:lstStyle/>
            <a:p>
              <a:pPr algn="ctr" defTabSz="616744">
                <a:lnSpc>
                  <a:spcPct val="90000"/>
                </a:lnSpc>
                <a:spcBef>
                  <a:spcPct val="0"/>
                </a:spcBef>
                <a:spcAft>
                  <a:spcPct val="35000"/>
                </a:spcAft>
              </a:pPr>
              <a:r>
                <a:rPr lang="en-US" sz="1200" dirty="0">
                  <a:solidFill>
                    <a:schemeClr val="bg1"/>
                  </a:solidFill>
                  <a:latin typeface="Oracle Sans" panose="020B0503020204020204" pitchFamily="34" charset="0"/>
                  <a:cs typeface="Oracle Sans" panose="020B0503020204020204" pitchFamily="34" charset="0"/>
                </a:rPr>
                <a:t>Prioritize migrations by ADB readiness</a:t>
              </a:r>
              <a:endParaRPr lang="en-GB" sz="1200" dirty="0">
                <a:solidFill>
                  <a:schemeClr val="bg1"/>
                </a:solidFill>
                <a:latin typeface="Oracle Sans" panose="020B0503020204020204" pitchFamily="34" charset="0"/>
                <a:cs typeface="Oracle Sans" panose="020B0503020204020204" pitchFamily="34" charset="0"/>
              </a:endParaRPr>
            </a:p>
          </p:txBody>
        </p:sp>
      </p:grpSp>
      <p:grpSp>
        <p:nvGrpSpPr>
          <p:cNvPr id="19" name="Group 18">
            <a:extLst>
              <a:ext uri="{FF2B5EF4-FFF2-40B4-BE49-F238E27FC236}">
                <a16:creationId xmlns:a16="http://schemas.microsoft.com/office/drawing/2014/main" id="{B8104B8A-90A0-3209-FF0D-E73C7824F627}"/>
              </a:ext>
            </a:extLst>
          </p:cNvPr>
          <p:cNvGrpSpPr/>
          <p:nvPr/>
        </p:nvGrpSpPr>
        <p:grpSpPr>
          <a:xfrm>
            <a:off x="1293158" y="3826306"/>
            <a:ext cx="3006031" cy="599267"/>
            <a:chOff x="2182079" y="6229131"/>
            <a:chExt cx="7077061" cy="1598044"/>
          </a:xfrm>
          <a:noFill/>
        </p:grpSpPr>
        <p:sp>
          <p:nvSpPr>
            <p:cNvPr id="20" name="Pentagon 19">
              <a:extLst>
                <a:ext uri="{FF2B5EF4-FFF2-40B4-BE49-F238E27FC236}">
                  <a16:creationId xmlns:a16="http://schemas.microsoft.com/office/drawing/2014/main" id="{4A1B6C51-5CDF-4F5F-5123-DCFB5057B598}"/>
                </a:ext>
              </a:extLst>
            </p:cNvPr>
            <p:cNvSpPr/>
            <p:nvPr/>
          </p:nvSpPr>
          <p:spPr>
            <a:xfrm rot="10800000">
              <a:off x="2182079" y="6229131"/>
              <a:ext cx="7077061" cy="1598044"/>
            </a:xfrm>
            <a:prstGeom prst="homePlate">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a:lstStyle/>
            <a:p>
              <a:endParaRPr lang="en-US" sz="253">
                <a:solidFill>
                  <a:schemeClr val="bg1"/>
                </a:solidFill>
              </a:endParaRPr>
            </a:p>
          </p:txBody>
        </p:sp>
        <p:sp>
          <p:nvSpPr>
            <p:cNvPr id="21" name="Pentagon 10">
              <a:extLst>
                <a:ext uri="{FF2B5EF4-FFF2-40B4-BE49-F238E27FC236}">
                  <a16:creationId xmlns:a16="http://schemas.microsoft.com/office/drawing/2014/main" id="{844A260C-AC9C-5723-2B25-BD856004A77C}"/>
                </a:ext>
              </a:extLst>
            </p:cNvPr>
            <p:cNvSpPr txBox="1"/>
            <p:nvPr/>
          </p:nvSpPr>
          <p:spPr>
            <a:xfrm rot="21600000">
              <a:off x="2581590" y="6229131"/>
              <a:ext cx="6677550" cy="1598044"/>
            </a:xfrm>
            <a:prstGeom prst="rect">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spcFirstLastPara="0" vert="horz" wrap="square" lIns="264260" tIns="52864" rIns="98679" bIns="52864" numCol="1" spcCol="1270" anchor="ctr" anchorCtr="0">
              <a:noAutofit/>
            </a:bodyPr>
            <a:lstStyle/>
            <a:p>
              <a:pPr algn="ctr" defTabSz="616744">
                <a:lnSpc>
                  <a:spcPct val="90000"/>
                </a:lnSpc>
                <a:spcBef>
                  <a:spcPct val="0"/>
                </a:spcBef>
                <a:spcAft>
                  <a:spcPct val="35000"/>
                </a:spcAft>
              </a:pPr>
              <a:r>
                <a:rPr lang="en-US" sz="1200" dirty="0">
                  <a:solidFill>
                    <a:schemeClr val="bg1"/>
                  </a:solidFill>
                  <a:latin typeface="Oracle Sans" panose="020B0503020204020204" pitchFamily="34" charset="0"/>
                  <a:cs typeface="Oracle Sans" panose="020B0503020204020204" pitchFamily="34" charset="0"/>
                </a:rPr>
                <a:t>Optimize ADB deployments with Elastic Pool Consolidation</a:t>
              </a:r>
              <a:endParaRPr lang="en-GB" sz="1200" dirty="0">
                <a:solidFill>
                  <a:schemeClr val="bg1"/>
                </a:solidFill>
                <a:latin typeface="Oracle Sans" panose="020B0503020204020204" pitchFamily="34" charset="0"/>
                <a:cs typeface="Oracle Sans" panose="020B0503020204020204" pitchFamily="34" charset="0"/>
              </a:endParaRPr>
            </a:p>
          </p:txBody>
        </p:sp>
      </p:grpSp>
      <p:sp>
        <p:nvSpPr>
          <p:cNvPr id="22" name="Oval 21">
            <a:extLst>
              <a:ext uri="{FF2B5EF4-FFF2-40B4-BE49-F238E27FC236}">
                <a16:creationId xmlns:a16="http://schemas.microsoft.com/office/drawing/2014/main" id="{933793BE-D01D-C147-592D-B1EAEDF720A1}"/>
              </a:ext>
            </a:extLst>
          </p:cNvPr>
          <p:cNvSpPr/>
          <p:nvPr/>
        </p:nvSpPr>
        <p:spPr>
          <a:xfrm>
            <a:off x="793712" y="1491849"/>
            <a:ext cx="649264" cy="59926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3" name="Oval 22">
            <a:extLst>
              <a:ext uri="{FF2B5EF4-FFF2-40B4-BE49-F238E27FC236}">
                <a16:creationId xmlns:a16="http://schemas.microsoft.com/office/drawing/2014/main" id="{519650EA-461F-ED1C-B461-8BB861F9BDB1}"/>
              </a:ext>
            </a:extLst>
          </p:cNvPr>
          <p:cNvSpPr/>
          <p:nvPr/>
        </p:nvSpPr>
        <p:spPr>
          <a:xfrm>
            <a:off x="793712" y="2270001"/>
            <a:ext cx="649264" cy="59926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4" name="Oval 23">
            <a:extLst>
              <a:ext uri="{FF2B5EF4-FFF2-40B4-BE49-F238E27FC236}">
                <a16:creationId xmlns:a16="http://schemas.microsoft.com/office/drawing/2014/main" id="{90316BD0-C9A4-BB18-2BB5-7F936451E780}"/>
              </a:ext>
            </a:extLst>
          </p:cNvPr>
          <p:cNvSpPr/>
          <p:nvPr/>
        </p:nvSpPr>
        <p:spPr>
          <a:xfrm>
            <a:off x="793712" y="3048152"/>
            <a:ext cx="649264" cy="59926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3"/>
          </a:p>
        </p:txBody>
      </p:sp>
      <p:sp>
        <p:nvSpPr>
          <p:cNvPr id="25" name="Oval 24">
            <a:extLst>
              <a:ext uri="{FF2B5EF4-FFF2-40B4-BE49-F238E27FC236}">
                <a16:creationId xmlns:a16="http://schemas.microsoft.com/office/drawing/2014/main" id="{2D4A1908-B578-4F29-D7B6-68128FDC1289}"/>
              </a:ext>
            </a:extLst>
          </p:cNvPr>
          <p:cNvSpPr/>
          <p:nvPr/>
        </p:nvSpPr>
        <p:spPr>
          <a:xfrm>
            <a:off x="793712" y="3826304"/>
            <a:ext cx="649264" cy="599267"/>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3"/>
          </a:p>
        </p:txBody>
      </p:sp>
      <p:pic>
        <p:nvPicPr>
          <p:cNvPr id="26" name="Picture 25">
            <a:extLst>
              <a:ext uri="{FF2B5EF4-FFF2-40B4-BE49-F238E27FC236}">
                <a16:creationId xmlns:a16="http://schemas.microsoft.com/office/drawing/2014/main" id="{0673FDB5-E6CA-4CCC-173F-C22A7CDE5770}"/>
              </a:ext>
            </a:extLst>
          </p:cNvPr>
          <p:cNvPicPr>
            <a:picLocks noChangeAspect="1"/>
          </p:cNvPicPr>
          <p:nvPr/>
        </p:nvPicPr>
        <p:blipFill>
          <a:blip r:embed="rId3"/>
          <a:stretch>
            <a:fillRect/>
          </a:stretch>
        </p:blipFill>
        <p:spPr>
          <a:xfrm>
            <a:off x="876802" y="1522722"/>
            <a:ext cx="507523" cy="507523"/>
          </a:xfrm>
          <a:prstGeom prst="rect">
            <a:avLst/>
          </a:prstGeom>
        </p:spPr>
      </p:pic>
      <p:pic>
        <p:nvPicPr>
          <p:cNvPr id="27" name="Picture 26">
            <a:extLst>
              <a:ext uri="{FF2B5EF4-FFF2-40B4-BE49-F238E27FC236}">
                <a16:creationId xmlns:a16="http://schemas.microsoft.com/office/drawing/2014/main" id="{3E52340D-00DE-D04E-4598-9DA838DFCB08}"/>
              </a:ext>
            </a:extLst>
          </p:cNvPr>
          <p:cNvPicPr>
            <a:picLocks noChangeAspect="1"/>
          </p:cNvPicPr>
          <p:nvPr/>
        </p:nvPicPr>
        <p:blipFill>
          <a:blip r:embed="rId4"/>
          <a:stretch>
            <a:fillRect/>
          </a:stretch>
        </p:blipFill>
        <p:spPr>
          <a:xfrm>
            <a:off x="848623" y="2298012"/>
            <a:ext cx="498992" cy="498992"/>
          </a:xfrm>
          <a:prstGeom prst="rect">
            <a:avLst/>
          </a:prstGeom>
        </p:spPr>
      </p:pic>
      <p:pic>
        <p:nvPicPr>
          <p:cNvPr id="28" name="Picture 27">
            <a:extLst>
              <a:ext uri="{FF2B5EF4-FFF2-40B4-BE49-F238E27FC236}">
                <a16:creationId xmlns:a16="http://schemas.microsoft.com/office/drawing/2014/main" id="{AB837365-14D9-157C-4D21-E8AB728A2974}"/>
              </a:ext>
            </a:extLst>
          </p:cNvPr>
          <p:cNvPicPr>
            <a:picLocks noChangeAspect="1"/>
          </p:cNvPicPr>
          <p:nvPr/>
        </p:nvPicPr>
        <p:blipFill>
          <a:blip r:embed="rId5"/>
          <a:stretch>
            <a:fillRect/>
          </a:stretch>
        </p:blipFill>
        <p:spPr>
          <a:xfrm>
            <a:off x="913511" y="3123284"/>
            <a:ext cx="434104" cy="434104"/>
          </a:xfrm>
          <a:prstGeom prst="rect">
            <a:avLst/>
          </a:prstGeom>
        </p:spPr>
      </p:pic>
      <p:pic>
        <p:nvPicPr>
          <p:cNvPr id="29" name="Picture 28">
            <a:extLst>
              <a:ext uri="{FF2B5EF4-FFF2-40B4-BE49-F238E27FC236}">
                <a16:creationId xmlns:a16="http://schemas.microsoft.com/office/drawing/2014/main" id="{8D112BE2-A008-FE41-CA49-2BC7EFC13667}"/>
              </a:ext>
            </a:extLst>
          </p:cNvPr>
          <p:cNvPicPr>
            <a:picLocks noChangeAspect="1"/>
          </p:cNvPicPr>
          <p:nvPr/>
        </p:nvPicPr>
        <p:blipFill>
          <a:blip r:embed="rId6"/>
          <a:stretch>
            <a:fillRect/>
          </a:stretch>
        </p:blipFill>
        <p:spPr>
          <a:xfrm>
            <a:off x="881322" y="3881467"/>
            <a:ext cx="474042" cy="474042"/>
          </a:xfrm>
          <a:prstGeom prst="rect">
            <a:avLst/>
          </a:prstGeom>
        </p:spPr>
      </p:pic>
      <p:sp>
        <p:nvSpPr>
          <p:cNvPr id="8" name="Title 8">
            <a:extLst>
              <a:ext uri="{FF2B5EF4-FFF2-40B4-BE49-F238E27FC236}">
                <a16:creationId xmlns:a16="http://schemas.microsoft.com/office/drawing/2014/main" id="{39632E69-28D8-E7D0-72AE-D0991C44C163}"/>
              </a:ext>
            </a:extLst>
          </p:cNvPr>
          <p:cNvSpPr txBox="1">
            <a:spLocks/>
          </p:cNvSpPr>
          <p:nvPr/>
        </p:nvSpPr>
        <p:spPr>
          <a:xfrm>
            <a:off x="497935" y="230671"/>
            <a:ext cx="6538074" cy="696087"/>
          </a:xfrm>
          <a:prstGeom prst="rect">
            <a:avLst/>
          </a:prstGeom>
          <a:ln>
            <a:noFill/>
          </a:ln>
        </p:spPr>
        <p:txBody>
          <a:bodyPr vert="horz" lIns="91440" tIns="45720" rIns="91440" bIns="45720" rtlCol="0" anchor="b">
            <a:noAutofit/>
          </a:bodyPr>
          <a:lstStyle>
            <a:lvl1pPr algn="l" defTabSz="685739" rtl="0" eaLnBrk="1" latinLnBrk="0" hangingPunct="1">
              <a:lnSpc>
                <a:spcPct val="100000"/>
              </a:lnSpc>
              <a:spcBef>
                <a:spcPct val="0"/>
              </a:spcBef>
              <a:buNone/>
              <a:defRPr lang="en-US" sz="3200" b="0" i="0" kern="1200" dirty="0">
                <a:solidFill>
                  <a:schemeClr val="bg1"/>
                </a:solidFill>
                <a:latin typeface="+mj-lt"/>
                <a:ea typeface="+mj-ea"/>
                <a:cs typeface="+mn-cs"/>
              </a:defRPr>
            </a:lvl1pPr>
          </a:lstStyle>
          <a:p>
            <a:r>
              <a:rPr lang="en-GB" dirty="0">
                <a:solidFill>
                  <a:schemeClr val="tx2"/>
                </a:solidFill>
              </a:rPr>
              <a:t>Oracle Estate Explorer</a:t>
            </a:r>
          </a:p>
        </p:txBody>
      </p:sp>
      <p:sp>
        <p:nvSpPr>
          <p:cNvPr id="31" name="Text Placeholder 7">
            <a:extLst>
              <a:ext uri="{FF2B5EF4-FFF2-40B4-BE49-F238E27FC236}">
                <a16:creationId xmlns:a16="http://schemas.microsoft.com/office/drawing/2014/main" id="{1F5E0D0B-D30F-A04B-FA4B-58BA91A84492}"/>
              </a:ext>
            </a:extLst>
          </p:cNvPr>
          <p:cNvSpPr txBox="1">
            <a:spLocks/>
          </p:cNvSpPr>
          <p:nvPr/>
        </p:nvSpPr>
        <p:spPr>
          <a:xfrm>
            <a:off x="519742" y="1028700"/>
            <a:ext cx="6567320" cy="291465"/>
          </a:xfrm>
          <a:prstGeom prst="rect">
            <a:avLst/>
          </a:prstGeom>
        </p:spPr>
        <p:txBody>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dirty="0" err="1">
                <a:solidFill>
                  <a:schemeClr val="tx2"/>
                </a:solidFill>
              </a:rPr>
              <a:t>Analyze</a:t>
            </a:r>
            <a:r>
              <a:rPr lang="en-GB" dirty="0">
                <a:solidFill>
                  <a:schemeClr val="tx2"/>
                </a:solidFill>
              </a:rPr>
              <a:t> 1000’s of databases in just a few hours</a:t>
            </a:r>
          </a:p>
          <a:p>
            <a:endParaRPr lang="en-GB" dirty="0">
              <a:solidFill>
                <a:schemeClr val="tx2"/>
              </a:solidFill>
            </a:endParaRPr>
          </a:p>
        </p:txBody>
      </p:sp>
      <p:pic>
        <p:nvPicPr>
          <p:cNvPr id="7" name="Picture 6">
            <a:extLst>
              <a:ext uri="{FF2B5EF4-FFF2-40B4-BE49-F238E27FC236}">
                <a16:creationId xmlns:a16="http://schemas.microsoft.com/office/drawing/2014/main" id="{417DE3DC-B958-5583-B159-7B95F9FA6F3E}"/>
              </a:ext>
            </a:extLst>
          </p:cNvPr>
          <p:cNvPicPr>
            <a:picLocks noChangeAspect="1"/>
          </p:cNvPicPr>
          <p:nvPr/>
        </p:nvPicPr>
        <p:blipFill>
          <a:blip r:embed="rId7"/>
          <a:stretch>
            <a:fillRect/>
          </a:stretch>
        </p:blipFill>
        <p:spPr>
          <a:xfrm>
            <a:off x="5040674" y="2569634"/>
            <a:ext cx="2007978" cy="1478071"/>
          </a:xfrm>
          <a:prstGeom prst="rect">
            <a:avLst/>
          </a:prstGeom>
          <a:effectLst>
            <a:outerShdw blurRad="649656" dist="38100" dir="2700000" algn="tl" rotWithShape="0">
              <a:prstClr val="black">
                <a:alpha val="50057"/>
              </a:prstClr>
            </a:outerShdw>
          </a:effectLst>
        </p:spPr>
      </p:pic>
      <p:grpSp>
        <p:nvGrpSpPr>
          <p:cNvPr id="2" name="Group 1">
            <a:extLst>
              <a:ext uri="{FF2B5EF4-FFF2-40B4-BE49-F238E27FC236}">
                <a16:creationId xmlns:a16="http://schemas.microsoft.com/office/drawing/2014/main" id="{9F222BEB-271F-63C0-43B7-CFB0047CD2C3}"/>
              </a:ext>
            </a:extLst>
          </p:cNvPr>
          <p:cNvGrpSpPr/>
          <p:nvPr/>
        </p:nvGrpSpPr>
        <p:grpSpPr>
          <a:xfrm>
            <a:off x="1293157" y="1467955"/>
            <a:ext cx="2653898" cy="599267"/>
            <a:chOff x="2182079" y="2078985"/>
            <a:chExt cx="7077061" cy="1598044"/>
          </a:xfrm>
          <a:noFill/>
        </p:grpSpPr>
        <p:sp>
          <p:nvSpPr>
            <p:cNvPr id="3" name="Pentagon 2">
              <a:extLst>
                <a:ext uri="{FF2B5EF4-FFF2-40B4-BE49-F238E27FC236}">
                  <a16:creationId xmlns:a16="http://schemas.microsoft.com/office/drawing/2014/main" id="{C94BB4E9-4242-1406-E337-19A13422897D}"/>
                </a:ext>
              </a:extLst>
            </p:cNvPr>
            <p:cNvSpPr/>
            <p:nvPr/>
          </p:nvSpPr>
          <p:spPr>
            <a:xfrm rot="10800000">
              <a:off x="2182079" y="2078985"/>
              <a:ext cx="7077061" cy="1598044"/>
            </a:xfrm>
            <a:prstGeom prst="homePlate">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a:lstStyle/>
            <a:p>
              <a:endParaRPr lang="en-US" sz="253">
                <a:solidFill>
                  <a:schemeClr val="bg1"/>
                </a:solidFill>
              </a:endParaRPr>
            </a:p>
          </p:txBody>
        </p:sp>
        <p:sp>
          <p:nvSpPr>
            <p:cNvPr id="9" name="Pentagon 6">
              <a:extLst>
                <a:ext uri="{FF2B5EF4-FFF2-40B4-BE49-F238E27FC236}">
                  <a16:creationId xmlns:a16="http://schemas.microsoft.com/office/drawing/2014/main" id="{0C8675C5-A50E-F75E-80C3-400FC923A689}"/>
                </a:ext>
              </a:extLst>
            </p:cNvPr>
            <p:cNvSpPr txBox="1"/>
            <p:nvPr/>
          </p:nvSpPr>
          <p:spPr>
            <a:xfrm rot="21600000">
              <a:off x="2581590" y="2078985"/>
              <a:ext cx="6677550" cy="1598044"/>
            </a:xfrm>
            <a:prstGeom prst="rect">
              <a:avLst/>
            </a:prstGeom>
            <a:grpFill/>
            <a:ln>
              <a:noFill/>
            </a:ln>
          </p:spPr>
          <p:style>
            <a:lnRef idx="2">
              <a:schemeClr val="accent4">
                <a:shade val="15000"/>
              </a:schemeClr>
            </a:lnRef>
            <a:fillRef idx="1">
              <a:schemeClr val="accent4"/>
            </a:fillRef>
            <a:effectRef idx="0">
              <a:schemeClr val="accent4"/>
            </a:effectRef>
            <a:fontRef idx="minor">
              <a:schemeClr val="lt1"/>
            </a:fontRef>
          </p:style>
          <p:txBody>
            <a:bodyPr spcFirstLastPara="0" vert="horz" wrap="square" lIns="264260" tIns="52864" rIns="98679" bIns="52864" numCol="1" spcCol="1270" anchor="ctr" anchorCtr="0">
              <a:noAutofit/>
            </a:bodyPr>
            <a:lstStyle/>
            <a:p>
              <a:pPr algn="ctr" defTabSz="616744">
                <a:lnSpc>
                  <a:spcPct val="90000"/>
                </a:lnSpc>
                <a:spcBef>
                  <a:spcPct val="0"/>
                </a:spcBef>
                <a:spcAft>
                  <a:spcPct val="35000"/>
                </a:spcAft>
              </a:pPr>
              <a:r>
                <a:rPr lang="en-US" sz="1200" dirty="0">
                  <a:solidFill>
                    <a:schemeClr val="bg1"/>
                  </a:solidFill>
                  <a:latin typeface="Oracle Sans" panose="020B0503020204020204" pitchFamily="34" charset="0"/>
                  <a:cs typeface="Oracle Sans" panose="020B0503020204020204" pitchFamily="34" charset="0"/>
                </a:rPr>
                <a:t>View innovative visualizations of a database estate</a:t>
              </a:r>
              <a:endParaRPr lang="en-GB" sz="1200" dirty="0">
                <a:solidFill>
                  <a:schemeClr val="bg1"/>
                </a:solidFill>
                <a:latin typeface="Oracle Sans" panose="020B0503020204020204" pitchFamily="34" charset="0"/>
                <a:cs typeface="Oracle Sans" panose="020B0503020204020204" pitchFamily="34" charset="0"/>
              </a:endParaRPr>
            </a:p>
          </p:txBody>
        </p:sp>
      </p:grpSp>
      <p:pic>
        <p:nvPicPr>
          <p:cNvPr id="32" name="Picture 31">
            <a:extLst>
              <a:ext uri="{FF2B5EF4-FFF2-40B4-BE49-F238E27FC236}">
                <a16:creationId xmlns:a16="http://schemas.microsoft.com/office/drawing/2014/main" id="{27BC49B8-7202-49F1-BD12-9B113BAB39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3218" y="1856610"/>
            <a:ext cx="2007978" cy="1600562"/>
          </a:xfrm>
          <a:prstGeom prst="rect">
            <a:avLst/>
          </a:prstGeom>
        </p:spPr>
      </p:pic>
      <p:pic>
        <p:nvPicPr>
          <p:cNvPr id="30" name="Picture 29">
            <a:extLst>
              <a:ext uri="{FF2B5EF4-FFF2-40B4-BE49-F238E27FC236}">
                <a16:creationId xmlns:a16="http://schemas.microsoft.com/office/drawing/2014/main" id="{4EFF1DF0-80E6-8756-CD2C-0A25D8AE8D41}"/>
              </a:ext>
            </a:extLst>
          </p:cNvPr>
          <p:cNvPicPr>
            <a:picLocks noChangeAspect="1"/>
          </p:cNvPicPr>
          <p:nvPr/>
        </p:nvPicPr>
        <p:blipFill>
          <a:blip r:embed="rId9"/>
          <a:stretch>
            <a:fillRect/>
          </a:stretch>
        </p:blipFill>
        <p:spPr>
          <a:xfrm>
            <a:off x="6807880" y="3106688"/>
            <a:ext cx="2200169" cy="1753758"/>
          </a:xfrm>
          <a:prstGeom prst="rect">
            <a:avLst/>
          </a:prstGeom>
        </p:spPr>
      </p:pic>
    </p:spTree>
    <p:extLst>
      <p:ext uri="{BB962C8B-B14F-4D97-AF65-F5344CB8AC3E}">
        <p14:creationId xmlns:p14="http://schemas.microsoft.com/office/powerpoint/2010/main" val="632347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B6FDDB2-7D44-51B1-2A4A-812CDF4DF5CA}"/>
              </a:ext>
            </a:extLst>
          </p:cNvPr>
          <p:cNvSpPr>
            <a:spLocks noGrp="1"/>
          </p:cNvSpPr>
          <p:nvPr>
            <p:ph type="ftr" sz="quarter" idx="10"/>
          </p:nvPr>
        </p:nvSpPr>
        <p:spPr/>
        <p:txBody>
          <a:bodyPr/>
          <a:lstStyle/>
          <a:p>
            <a:r>
              <a:rPr lang="en-US" dirty="0">
                <a:sym typeface="Symbol" pitchFamily="2" charset="2"/>
              </a:rPr>
              <a:t> Copyright © 2023, Oracle and/or its affiliates</a:t>
            </a:r>
            <a:endParaRPr lang="en-CA" dirty="0"/>
          </a:p>
        </p:txBody>
      </p:sp>
      <p:sp>
        <p:nvSpPr>
          <p:cNvPr id="5" name="Slide Number Placeholder 4">
            <a:extLst>
              <a:ext uri="{FF2B5EF4-FFF2-40B4-BE49-F238E27FC236}">
                <a16:creationId xmlns:a16="http://schemas.microsoft.com/office/drawing/2014/main" id="{6207960C-F023-B29D-E528-A4D9DFFA5C8A}"/>
              </a:ext>
            </a:extLst>
          </p:cNvPr>
          <p:cNvSpPr>
            <a:spLocks noGrp="1"/>
          </p:cNvSpPr>
          <p:nvPr>
            <p:ph type="sldNum" sz="quarter" idx="11"/>
          </p:nvPr>
        </p:nvSpPr>
        <p:spPr/>
        <p:txBody>
          <a:bodyPr/>
          <a:lstStyle/>
          <a:p>
            <a:fld id="{CFF4B978-1D82-7745-80C5-DBABA6B131D3}" type="slidenum">
              <a:rPr lang="en-US" smtClean="0"/>
              <a:pPr/>
              <a:t>4</a:t>
            </a:fld>
            <a:endParaRPr lang="en-US"/>
          </a:p>
        </p:txBody>
      </p:sp>
      <p:grpSp>
        <p:nvGrpSpPr>
          <p:cNvPr id="31" name="Group 30">
            <a:extLst>
              <a:ext uri="{FF2B5EF4-FFF2-40B4-BE49-F238E27FC236}">
                <a16:creationId xmlns:a16="http://schemas.microsoft.com/office/drawing/2014/main" id="{C4BA044E-EC1D-54A1-FCDB-E9378F3D367E}"/>
              </a:ext>
            </a:extLst>
          </p:cNvPr>
          <p:cNvGrpSpPr/>
          <p:nvPr/>
        </p:nvGrpSpPr>
        <p:grpSpPr>
          <a:xfrm>
            <a:off x="2722275" y="1770593"/>
            <a:ext cx="4782577" cy="452680"/>
            <a:chOff x="1786950" y="57880"/>
            <a:chExt cx="3406482" cy="452680"/>
          </a:xfrm>
        </p:grpSpPr>
        <p:sp>
          <p:nvSpPr>
            <p:cNvPr id="59" name="Round Same-side Corner of Rectangle 58">
              <a:extLst>
                <a:ext uri="{FF2B5EF4-FFF2-40B4-BE49-F238E27FC236}">
                  <a16:creationId xmlns:a16="http://schemas.microsoft.com/office/drawing/2014/main" id="{2F73DDFA-C46C-D64E-E858-65200342CEDD}"/>
                </a:ext>
              </a:extLst>
            </p:cNvPr>
            <p:cNvSpPr/>
            <p:nvPr/>
          </p:nvSpPr>
          <p:spPr>
            <a:xfrm rot="5400000">
              <a:off x="3263851" y="-1419021"/>
              <a:ext cx="452680" cy="3406482"/>
            </a:xfrm>
            <a:prstGeom prst="round2SameRect">
              <a:avLst/>
            </a:prstGeom>
            <a:noFill/>
            <a:ln>
              <a:no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0" name="Round Same-side Corner of Rectangle 4">
              <a:extLst>
                <a:ext uri="{FF2B5EF4-FFF2-40B4-BE49-F238E27FC236}">
                  <a16:creationId xmlns:a16="http://schemas.microsoft.com/office/drawing/2014/main" id="{C1FBBFAF-6A93-3B83-F911-729CDFC5956F}"/>
                </a:ext>
              </a:extLst>
            </p:cNvPr>
            <p:cNvSpPr txBox="1"/>
            <p:nvPr/>
          </p:nvSpPr>
          <p:spPr>
            <a:xfrm>
              <a:off x="1786950" y="79978"/>
              <a:ext cx="3384384" cy="4084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20000"/>
                </a:spcAft>
                <a:buNone/>
              </a:pPr>
              <a:r>
                <a:rPr lang="en-US" sz="1200" b="0" i="0" kern="1200" dirty="0">
                  <a:solidFill>
                    <a:schemeClr val="tx2"/>
                  </a:solidFill>
                  <a:latin typeface="Oracle Sans" panose="020B0503020204020204" pitchFamily="34" charset="0"/>
                  <a:ea typeface="+mn-ea"/>
                  <a:cs typeface="Oracle Sans" panose="020B0503020204020204" pitchFamily="34" charset="0"/>
                </a:rPr>
                <a:t>no need to share data with Oracle</a:t>
              </a:r>
              <a:endParaRPr lang="en-GB" sz="1200" b="0" i="0" kern="1200" dirty="0">
                <a:solidFill>
                  <a:schemeClr val="tx2"/>
                </a:solidFill>
                <a:latin typeface="Oracle Sans" panose="020B0503020204020204" pitchFamily="34" charset="0"/>
                <a:ea typeface="+mn-ea"/>
                <a:cs typeface="Oracle Sans" panose="020B0503020204020204" pitchFamily="34" charset="0"/>
              </a:endParaRPr>
            </a:p>
          </p:txBody>
        </p:sp>
      </p:grpSp>
      <p:grpSp>
        <p:nvGrpSpPr>
          <p:cNvPr id="32" name="Group 31">
            <a:extLst>
              <a:ext uri="{FF2B5EF4-FFF2-40B4-BE49-F238E27FC236}">
                <a16:creationId xmlns:a16="http://schemas.microsoft.com/office/drawing/2014/main" id="{74688E0E-2D17-09B1-8076-EDD7663FF278}"/>
              </a:ext>
            </a:extLst>
          </p:cNvPr>
          <p:cNvGrpSpPr/>
          <p:nvPr/>
        </p:nvGrpSpPr>
        <p:grpSpPr>
          <a:xfrm>
            <a:off x="881642" y="1714007"/>
            <a:ext cx="1956384" cy="565850"/>
            <a:chOff x="129196" y="1294"/>
            <a:chExt cx="1657754" cy="565850"/>
          </a:xfrm>
          <a:noFill/>
        </p:grpSpPr>
        <p:sp>
          <p:nvSpPr>
            <p:cNvPr id="57" name="Rounded Rectangle 56">
              <a:extLst>
                <a:ext uri="{FF2B5EF4-FFF2-40B4-BE49-F238E27FC236}">
                  <a16:creationId xmlns:a16="http://schemas.microsoft.com/office/drawing/2014/main" id="{0B667FE7-AC67-48E4-6812-0CC6687D6295}"/>
                </a:ext>
              </a:extLst>
            </p:cNvPr>
            <p:cNvSpPr/>
            <p:nvPr/>
          </p:nvSpPr>
          <p:spPr>
            <a:xfrm>
              <a:off x="129196" y="1294"/>
              <a:ext cx="1657754" cy="565850"/>
            </a:xfrm>
            <a:prstGeom prst="roundRect">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58" name="Rounded Rectangle 6">
              <a:extLst>
                <a:ext uri="{FF2B5EF4-FFF2-40B4-BE49-F238E27FC236}">
                  <a16:creationId xmlns:a16="http://schemas.microsoft.com/office/drawing/2014/main" id="{52CE5B0D-E720-187A-6EFB-53AC05550035}"/>
                </a:ext>
              </a:extLst>
            </p:cNvPr>
            <p:cNvSpPr txBox="1"/>
            <p:nvPr/>
          </p:nvSpPr>
          <p:spPr>
            <a:xfrm>
              <a:off x="156819" y="28917"/>
              <a:ext cx="1602508" cy="5106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r" defTabSz="533400">
                <a:lnSpc>
                  <a:spcPct val="90000"/>
                </a:lnSpc>
                <a:spcBef>
                  <a:spcPct val="0"/>
                </a:spcBef>
                <a:spcAft>
                  <a:spcPct val="35000"/>
                </a:spcAft>
                <a:buNone/>
              </a:pPr>
              <a:r>
                <a:rPr lang="en-US" sz="1200" b="1" i="0" kern="1200" dirty="0">
                  <a:solidFill>
                    <a:schemeClr val="bg1"/>
                  </a:solidFill>
                  <a:latin typeface="Oracle Sans" panose="020B0503020204020204" pitchFamily="34" charset="0"/>
                  <a:cs typeface="Oracle Sans" panose="020B0503020204020204" pitchFamily="34" charset="0"/>
                </a:rPr>
                <a:t>Data privacy</a:t>
              </a:r>
              <a:endParaRPr lang="en-GB" sz="1200" b="1" kern="1200" dirty="0">
                <a:solidFill>
                  <a:schemeClr val="bg1"/>
                </a:solidFill>
                <a:latin typeface="Oracle Sans" panose="020B0503020204020204" pitchFamily="34" charset="0"/>
                <a:cs typeface="Oracle Sans" panose="020B0503020204020204" pitchFamily="34" charset="0"/>
              </a:endParaRPr>
            </a:p>
          </p:txBody>
        </p:sp>
      </p:grpSp>
      <p:grpSp>
        <p:nvGrpSpPr>
          <p:cNvPr id="33" name="Group 32">
            <a:extLst>
              <a:ext uri="{FF2B5EF4-FFF2-40B4-BE49-F238E27FC236}">
                <a16:creationId xmlns:a16="http://schemas.microsoft.com/office/drawing/2014/main" id="{B100FE88-C0B9-ED53-6D75-E0E4759AA043}"/>
              </a:ext>
            </a:extLst>
          </p:cNvPr>
          <p:cNvGrpSpPr/>
          <p:nvPr/>
        </p:nvGrpSpPr>
        <p:grpSpPr>
          <a:xfrm>
            <a:off x="2722275" y="2364736"/>
            <a:ext cx="4782577" cy="452680"/>
            <a:chOff x="1786950" y="652023"/>
            <a:chExt cx="3406482" cy="452680"/>
          </a:xfrm>
        </p:grpSpPr>
        <p:sp>
          <p:nvSpPr>
            <p:cNvPr id="55" name="Round Same-side Corner of Rectangle 54">
              <a:extLst>
                <a:ext uri="{FF2B5EF4-FFF2-40B4-BE49-F238E27FC236}">
                  <a16:creationId xmlns:a16="http://schemas.microsoft.com/office/drawing/2014/main" id="{2C6E78A9-1C6C-3BCF-C5BD-9BE3393361B7}"/>
                </a:ext>
              </a:extLst>
            </p:cNvPr>
            <p:cNvSpPr/>
            <p:nvPr/>
          </p:nvSpPr>
          <p:spPr>
            <a:xfrm rot="5400000">
              <a:off x="3263851" y="-824878"/>
              <a:ext cx="452680" cy="3406482"/>
            </a:xfrm>
            <a:prstGeom prst="round2SameRect">
              <a:avLst/>
            </a:prstGeom>
            <a:noFill/>
            <a:ln>
              <a:no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6" name="Round Same-side Corner of Rectangle 8">
              <a:extLst>
                <a:ext uri="{FF2B5EF4-FFF2-40B4-BE49-F238E27FC236}">
                  <a16:creationId xmlns:a16="http://schemas.microsoft.com/office/drawing/2014/main" id="{82558600-3A04-59D3-6D74-8A224CA339AF}"/>
                </a:ext>
              </a:extLst>
            </p:cNvPr>
            <p:cNvSpPr txBox="1"/>
            <p:nvPr/>
          </p:nvSpPr>
          <p:spPr>
            <a:xfrm>
              <a:off x="1786950" y="674121"/>
              <a:ext cx="3384384" cy="4084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20000"/>
                </a:spcAft>
                <a:buNone/>
              </a:pPr>
              <a:r>
                <a:rPr lang="en-US" sz="1200" b="0" i="0" kern="1200" dirty="0">
                  <a:solidFill>
                    <a:schemeClr val="tx2"/>
                  </a:solidFill>
                  <a:latin typeface="Oracle Sans" panose="020B0503020204020204" pitchFamily="34" charset="0"/>
                  <a:ea typeface="+mn-ea"/>
                  <a:cs typeface="Oracle Sans" panose="020B0503020204020204" pitchFamily="34" charset="0"/>
                </a:rPr>
                <a:t>in public cloud, on-premises, or even on a laptop</a:t>
              </a:r>
              <a:endParaRPr lang="en-GB" sz="1200" b="0" i="0" kern="1200" dirty="0">
                <a:solidFill>
                  <a:schemeClr val="tx2"/>
                </a:solidFill>
                <a:latin typeface="Oracle Sans" panose="020B0503020204020204" pitchFamily="34" charset="0"/>
                <a:ea typeface="+mn-ea"/>
                <a:cs typeface="Oracle Sans" panose="020B0503020204020204" pitchFamily="34" charset="0"/>
              </a:endParaRPr>
            </a:p>
          </p:txBody>
        </p:sp>
      </p:grpSp>
      <p:grpSp>
        <p:nvGrpSpPr>
          <p:cNvPr id="34" name="Group 33">
            <a:extLst>
              <a:ext uri="{FF2B5EF4-FFF2-40B4-BE49-F238E27FC236}">
                <a16:creationId xmlns:a16="http://schemas.microsoft.com/office/drawing/2014/main" id="{3D7675DB-2A75-1D00-16F2-A074C69EE676}"/>
              </a:ext>
            </a:extLst>
          </p:cNvPr>
          <p:cNvGrpSpPr/>
          <p:nvPr/>
        </p:nvGrpSpPr>
        <p:grpSpPr>
          <a:xfrm>
            <a:off x="881642" y="2308150"/>
            <a:ext cx="1956384" cy="565850"/>
            <a:chOff x="129196" y="595437"/>
            <a:chExt cx="1657754" cy="565850"/>
          </a:xfrm>
          <a:noFill/>
        </p:grpSpPr>
        <p:sp>
          <p:nvSpPr>
            <p:cNvPr id="53" name="Rounded Rectangle 52">
              <a:extLst>
                <a:ext uri="{FF2B5EF4-FFF2-40B4-BE49-F238E27FC236}">
                  <a16:creationId xmlns:a16="http://schemas.microsoft.com/office/drawing/2014/main" id="{B3703218-B4C1-53EC-6C89-53D4AB991721}"/>
                </a:ext>
              </a:extLst>
            </p:cNvPr>
            <p:cNvSpPr/>
            <p:nvPr/>
          </p:nvSpPr>
          <p:spPr>
            <a:xfrm>
              <a:off x="129196" y="595437"/>
              <a:ext cx="1657754" cy="565850"/>
            </a:xfrm>
            <a:prstGeom prst="roundRect">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54" name="Rounded Rectangle 10">
              <a:extLst>
                <a:ext uri="{FF2B5EF4-FFF2-40B4-BE49-F238E27FC236}">
                  <a16:creationId xmlns:a16="http://schemas.microsoft.com/office/drawing/2014/main" id="{FB297617-83EE-8EC4-8C15-81972478796E}"/>
                </a:ext>
              </a:extLst>
            </p:cNvPr>
            <p:cNvSpPr txBox="1"/>
            <p:nvPr/>
          </p:nvSpPr>
          <p:spPr>
            <a:xfrm>
              <a:off x="156819" y="623060"/>
              <a:ext cx="1602508" cy="5106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r" defTabSz="533400">
                <a:lnSpc>
                  <a:spcPct val="90000"/>
                </a:lnSpc>
                <a:spcBef>
                  <a:spcPct val="0"/>
                </a:spcBef>
                <a:spcAft>
                  <a:spcPct val="35000"/>
                </a:spcAft>
                <a:buNone/>
              </a:pPr>
              <a:r>
                <a:rPr lang="en-US" sz="1200" b="1" i="0" kern="1200" dirty="0">
                  <a:solidFill>
                    <a:schemeClr val="bg1"/>
                  </a:solidFill>
                  <a:latin typeface="Oracle Sans" panose="020B0503020204020204" pitchFamily="34" charset="0"/>
                  <a:cs typeface="Oracle Sans" panose="020B0503020204020204" pitchFamily="34" charset="0"/>
                </a:rPr>
                <a:t>Deploy anywhere</a:t>
              </a:r>
              <a:endParaRPr lang="en-GB" sz="1200" b="1" kern="1200" dirty="0">
                <a:solidFill>
                  <a:schemeClr val="bg1"/>
                </a:solidFill>
                <a:latin typeface="Oracle Sans" panose="020B0503020204020204" pitchFamily="34" charset="0"/>
                <a:cs typeface="Oracle Sans" panose="020B0503020204020204" pitchFamily="34" charset="0"/>
              </a:endParaRPr>
            </a:p>
          </p:txBody>
        </p:sp>
      </p:grpSp>
      <p:grpSp>
        <p:nvGrpSpPr>
          <p:cNvPr id="35" name="Group 34">
            <a:extLst>
              <a:ext uri="{FF2B5EF4-FFF2-40B4-BE49-F238E27FC236}">
                <a16:creationId xmlns:a16="http://schemas.microsoft.com/office/drawing/2014/main" id="{BB6B9588-CB9C-1D09-7987-72F5F187CC53}"/>
              </a:ext>
            </a:extLst>
          </p:cNvPr>
          <p:cNvGrpSpPr/>
          <p:nvPr/>
        </p:nvGrpSpPr>
        <p:grpSpPr>
          <a:xfrm>
            <a:off x="2722275" y="2958879"/>
            <a:ext cx="4782577" cy="452680"/>
            <a:chOff x="1786950" y="1246166"/>
            <a:chExt cx="3406482" cy="452680"/>
          </a:xfrm>
        </p:grpSpPr>
        <p:sp>
          <p:nvSpPr>
            <p:cNvPr id="51" name="Round Same-side Corner of Rectangle 50">
              <a:extLst>
                <a:ext uri="{FF2B5EF4-FFF2-40B4-BE49-F238E27FC236}">
                  <a16:creationId xmlns:a16="http://schemas.microsoft.com/office/drawing/2014/main" id="{74E214C9-612D-D358-74E8-4BCA9DD03AE9}"/>
                </a:ext>
              </a:extLst>
            </p:cNvPr>
            <p:cNvSpPr/>
            <p:nvPr/>
          </p:nvSpPr>
          <p:spPr>
            <a:xfrm rot="5400000">
              <a:off x="3263851" y="-230735"/>
              <a:ext cx="452680" cy="3406482"/>
            </a:xfrm>
            <a:prstGeom prst="round2SameRect">
              <a:avLst/>
            </a:prstGeom>
            <a:noFill/>
            <a:ln>
              <a:no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52" name="Round Same-side Corner of Rectangle 12">
              <a:extLst>
                <a:ext uri="{FF2B5EF4-FFF2-40B4-BE49-F238E27FC236}">
                  <a16:creationId xmlns:a16="http://schemas.microsoft.com/office/drawing/2014/main" id="{B92A7F0A-28F8-578B-CDE5-D8BF6661231C}"/>
                </a:ext>
              </a:extLst>
            </p:cNvPr>
            <p:cNvSpPr txBox="1"/>
            <p:nvPr/>
          </p:nvSpPr>
          <p:spPr>
            <a:xfrm>
              <a:off x="1786950" y="1268264"/>
              <a:ext cx="3384384" cy="4084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20000"/>
                </a:spcAft>
                <a:buNone/>
              </a:pPr>
              <a:r>
                <a:rPr lang="en-US" sz="1200" b="0" i="0" kern="1200">
                  <a:solidFill>
                    <a:schemeClr val="tx2"/>
                  </a:solidFill>
                  <a:latin typeface="Oracle Sans" panose="020B0503020204020204" pitchFamily="34" charset="0"/>
                  <a:ea typeface="+mn-ea"/>
                  <a:cs typeface="Oracle Sans" panose="020B0503020204020204" pitchFamily="34" charset="0"/>
                </a:rPr>
                <a:t>minimal install requirements and a light touch on databases</a:t>
              </a:r>
              <a:endParaRPr lang="en-GB" sz="1200" b="0" i="0" kern="1200" dirty="0">
                <a:solidFill>
                  <a:schemeClr val="tx2"/>
                </a:solidFill>
                <a:latin typeface="Oracle Sans" panose="020B0503020204020204" pitchFamily="34" charset="0"/>
                <a:ea typeface="+mn-ea"/>
                <a:cs typeface="Oracle Sans" panose="020B0503020204020204" pitchFamily="34" charset="0"/>
              </a:endParaRPr>
            </a:p>
          </p:txBody>
        </p:sp>
      </p:grpSp>
      <p:grpSp>
        <p:nvGrpSpPr>
          <p:cNvPr id="36" name="Group 35">
            <a:extLst>
              <a:ext uri="{FF2B5EF4-FFF2-40B4-BE49-F238E27FC236}">
                <a16:creationId xmlns:a16="http://schemas.microsoft.com/office/drawing/2014/main" id="{E5CFBDA7-7917-7F69-6530-6BA5C78ED67C}"/>
              </a:ext>
            </a:extLst>
          </p:cNvPr>
          <p:cNvGrpSpPr/>
          <p:nvPr/>
        </p:nvGrpSpPr>
        <p:grpSpPr>
          <a:xfrm>
            <a:off x="881642" y="2902293"/>
            <a:ext cx="1956384" cy="565850"/>
            <a:chOff x="129196" y="1189580"/>
            <a:chExt cx="1657754" cy="565850"/>
          </a:xfrm>
          <a:noFill/>
        </p:grpSpPr>
        <p:sp>
          <p:nvSpPr>
            <p:cNvPr id="49" name="Rounded Rectangle 48">
              <a:extLst>
                <a:ext uri="{FF2B5EF4-FFF2-40B4-BE49-F238E27FC236}">
                  <a16:creationId xmlns:a16="http://schemas.microsoft.com/office/drawing/2014/main" id="{7DEAF8EC-F8F4-DD20-DE72-88CA5CF8A99D}"/>
                </a:ext>
              </a:extLst>
            </p:cNvPr>
            <p:cNvSpPr/>
            <p:nvPr/>
          </p:nvSpPr>
          <p:spPr>
            <a:xfrm>
              <a:off x="129196" y="1189580"/>
              <a:ext cx="1657754" cy="565850"/>
            </a:xfrm>
            <a:prstGeom prst="roundRect">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50" name="Rounded Rectangle 14">
              <a:extLst>
                <a:ext uri="{FF2B5EF4-FFF2-40B4-BE49-F238E27FC236}">
                  <a16:creationId xmlns:a16="http://schemas.microsoft.com/office/drawing/2014/main" id="{88BE96EA-2711-A6F6-CAC0-CCCCD16F5884}"/>
                </a:ext>
              </a:extLst>
            </p:cNvPr>
            <p:cNvSpPr txBox="1"/>
            <p:nvPr/>
          </p:nvSpPr>
          <p:spPr>
            <a:xfrm>
              <a:off x="156819" y="1217203"/>
              <a:ext cx="1602508" cy="5106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r" defTabSz="533400">
                <a:lnSpc>
                  <a:spcPct val="90000"/>
                </a:lnSpc>
                <a:spcBef>
                  <a:spcPct val="0"/>
                </a:spcBef>
                <a:spcAft>
                  <a:spcPct val="35000"/>
                </a:spcAft>
                <a:buNone/>
              </a:pPr>
              <a:r>
                <a:rPr lang="en-US" sz="1200" b="1" i="0" kern="1200" dirty="0">
                  <a:solidFill>
                    <a:schemeClr val="bg1"/>
                  </a:solidFill>
                  <a:latin typeface="Oracle Sans" panose="020B0503020204020204" pitchFamily="34" charset="0"/>
                  <a:cs typeface="Oracle Sans" panose="020B0503020204020204" pitchFamily="34" charset="0"/>
                </a:rPr>
                <a:t>Ultra-light footprint</a:t>
              </a:r>
              <a:endParaRPr lang="en-GB" sz="1200" b="1" kern="1200" dirty="0">
                <a:solidFill>
                  <a:schemeClr val="bg1"/>
                </a:solidFill>
                <a:latin typeface="Oracle Sans" panose="020B0503020204020204" pitchFamily="34" charset="0"/>
                <a:cs typeface="Oracle Sans" panose="020B0503020204020204" pitchFamily="34" charset="0"/>
              </a:endParaRPr>
            </a:p>
          </p:txBody>
        </p:sp>
      </p:grpSp>
      <p:grpSp>
        <p:nvGrpSpPr>
          <p:cNvPr id="37" name="Group 36">
            <a:extLst>
              <a:ext uri="{FF2B5EF4-FFF2-40B4-BE49-F238E27FC236}">
                <a16:creationId xmlns:a16="http://schemas.microsoft.com/office/drawing/2014/main" id="{41A55E90-6529-2E84-5665-BF8828E7B01A}"/>
              </a:ext>
            </a:extLst>
          </p:cNvPr>
          <p:cNvGrpSpPr/>
          <p:nvPr/>
        </p:nvGrpSpPr>
        <p:grpSpPr>
          <a:xfrm>
            <a:off x="2722275" y="3553021"/>
            <a:ext cx="4782577" cy="452680"/>
            <a:chOff x="1786950" y="1840308"/>
            <a:chExt cx="3406482" cy="452680"/>
          </a:xfrm>
        </p:grpSpPr>
        <p:sp>
          <p:nvSpPr>
            <p:cNvPr id="47" name="Round Same-side Corner of Rectangle 46">
              <a:extLst>
                <a:ext uri="{FF2B5EF4-FFF2-40B4-BE49-F238E27FC236}">
                  <a16:creationId xmlns:a16="http://schemas.microsoft.com/office/drawing/2014/main" id="{6C8BCADF-4A74-52F7-9B35-FC04E408F84C}"/>
                </a:ext>
              </a:extLst>
            </p:cNvPr>
            <p:cNvSpPr/>
            <p:nvPr/>
          </p:nvSpPr>
          <p:spPr>
            <a:xfrm rot="5400000">
              <a:off x="3263851" y="363407"/>
              <a:ext cx="452680" cy="3406482"/>
            </a:xfrm>
            <a:prstGeom prst="round2SameRect">
              <a:avLst/>
            </a:prstGeom>
            <a:noFill/>
            <a:ln>
              <a:no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8" name="Round Same-side Corner of Rectangle 16">
              <a:extLst>
                <a:ext uri="{FF2B5EF4-FFF2-40B4-BE49-F238E27FC236}">
                  <a16:creationId xmlns:a16="http://schemas.microsoft.com/office/drawing/2014/main" id="{85007A3D-F153-7369-61B1-F37BB779CB04}"/>
                </a:ext>
              </a:extLst>
            </p:cNvPr>
            <p:cNvSpPr txBox="1"/>
            <p:nvPr/>
          </p:nvSpPr>
          <p:spPr>
            <a:xfrm>
              <a:off x="1786950" y="1862406"/>
              <a:ext cx="3384384" cy="4084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None/>
              </a:pPr>
              <a:r>
                <a:rPr lang="en-US" sz="1200" b="0" i="0" kern="1200">
                  <a:solidFill>
                    <a:schemeClr val="tx2"/>
                  </a:solidFill>
                  <a:latin typeface="Oracle Sans" panose="020B0503020204020204" pitchFamily="34" charset="0"/>
                  <a:cs typeface="Oracle Sans" panose="020B0503020204020204" pitchFamily="34" charset="0"/>
                </a:rPr>
                <a:t>for customers and partners</a:t>
              </a:r>
              <a:endParaRPr lang="en-GB" sz="1200" kern="1200" dirty="0">
                <a:solidFill>
                  <a:schemeClr val="tx2"/>
                </a:solidFill>
                <a:latin typeface="Oracle Sans" panose="020B0503020204020204" pitchFamily="34" charset="0"/>
                <a:cs typeface="Oracle Sans" panose="020B0503020204020204" pitchFamily="34" charset="0"/>
              </a:endParaRPr>
            </a:p>
          </p:txBody>
        </p:sp>
      </p:grpSp>
      <p:grpSp>
        <p:nvGrpSpPr>
          <p:cNvPr id="38" name="Group 37">
            <a:extLst>
              <a:ext uri="{FF2B5EF4-FFF2-40B4-BE49-F238E27FC236}">
                <a16:creationId xmlns:a16="http://schemas.microsoft.com/office/drawing/2014/main" id="{F03FB549-9D69-2CB4-21A2-303E9DC3F5F6}"/>
              </a:ext>
            </a:extLst>
          </p:cNvPr>
          <p:cNvGrpSpPr/>
          <p:nvPr/>
        </p:nvGrpSpPr>
        <p:grpSpPr>
          <a:xfrm>
            <a:off x="881642" y="3496436"/>
            <a:ext cx="1956384" cy="565850"/>
            <a:chOff x="129196" y="1783723"/>
            <a:chExt cx="1657754" cy="565850"/>
          </a:xfrm>
          <a:noFill/>
        </p:grpSpPr>
        <p:sp>
          <p:nvSpPr>
            <p:cNvPr id="45" name="Rounded Rectangle 44">
              <a:extLst>
                <a:ext uri="{FF2B5EF4-FFF2-40B4-BE49-F238E27FC236}">
                  <a16:creationId xmlns:a16="http://schemas.microsoft.com/office/drawing/2014/main" id="{0DEC4861-AB87-2122-6BEF-CD2E32BE14F5}"/>
                </a:ext>
              </a:extLst>
            </p:cNvPr>
            <p:cNvSpPr/>
            <p:nvPr/>
          </p:nvSpPr>
          <p:spPr>
            <a:xfrm>
              <a:off x="129196" y="1783723"/>
              <a:ext cx="1657754" cy="565850"/>
            </a:xfrm>
            <a:prstGeom prst="roundRect">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46" name="Rounded Rectangle 18">
              <a:extLst>
                <a:ext uri="{FF2B5EF4-FFF2-40B4-BE49-F238E27FC236}">
                  <a16:creationId xmlns:a16="http://schemas.microsoft.com/office/drawing/2014/main" id="{27296EF3-3952-AC79-01B4-C45BEA6B7326}"/>
                </a:ext>
              </a:extLst>
            </p:cNvPr>
            <p:cNvSpPr txBox="1"/>
            <p:nvPr/>
          </p:nvSpPr>
          <p:spPr>
            <a:xfrm>
              <a:off x="156819" y="1811346"/>
              <a:ext cx="1602508" cy="5106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r" defTabSz="533400">
                <a:lnSpc>
                  <a:spcPct val="90000"/>
                </a:lnSpc>
                <a:spcBef>
                  <a:spcPct val="0"/>
                </a:spcBef>
                <a:spcAft>
                  <a:spcPct val="35000"/>
                </a:spcAft>
                <a:buNone/>
              </a:pPr>
              <a:r>
                <a:rPr lang="en-US" sz="1200" b="1" dirty="0">
                  <a:solidFill>
                    <a:schemeClr val="bg1"/>
                  </a:solidFill>
                  <a:latin typeface="Oracle Sans" panose="020B0503020204020204" pitchFamily="34" charset="0"/>
                  <a:cs typeface="Oracle Sans" panose="020B0503020204020204" pitchFamily="34" charset="0"/>
                </a:rPr>
                <a:t>C</a:t>
              </a:r>
              <a:r>
                <a:rPr lang="en-US" sz="1200" b="1" i="0" kern="1200" dirty="0">
                  <a:solidFill>
                    <a:schemeClr val="bg1"/>
                  </a:solidFill>
                  <a:latin typeface="Oracle Sans" panose="020B0503020204020204" pitchFamily="34" charset="0"/>
                  <a:cs typeface="Oracle Sans" panose="020B0503020204020204" pitchFamily="34" charset="0"/>
                </a:rPr>
                <a:t>ode transparency</a:t>
              </a:r>
              <a:endParaRPr lang="en-GB" sz="1200" b="1" kern="1200" dirty="0">
                <a:solidFill>
                  <a:schemeClr val="bg1"/>
                </a:solidFill>
                <a:latin typeface="Oracle Sans" panose="020B0503020204020204" pitchFamily="34" charset="0"/>
                <a:cs typeface="Oracle Sans" panose="020B0503020204020204" pitchFamily="34" charset="0"/>
              </a:endParaRPr>
            </a:p>
          </p:txBody>
        </p:sp>
      </p:grpSp>
      <p:grpSp>
        <p:nvGrpSpPr>
          <p:cNvPr id="39" name="Group 38">
            <a:extLst>
              <a:ext uri="{FF2B5EF4-FFF2-40B4-BE49-F238E27FC236}">
                <a16:creationId xmlns:a16="http://schemas.microsoft.com/office/drawing/2014/main" id="{927A67D4-EA95-86C9-BBCA-4A4C2DDEE00E}"/>
              </a:ext>
            </a:extLst>
          </p:cNvPr>
          <p:cNvGrpSpPr/>
          <p:nvPr/>
        </p:nvGrpSpPr>
        <p:grpSpPr>
          <a:xfrm>
            <a:off x="2722275" y="4147164"/>
            <a:ext cx="4782577" cy="452680"/>
            <a:chOff x="1786950" y="2434451"/>
            <a:chExt cx="3406482" cy="452680"/>
          </a:xfrm>
        </p:grpSpPr>
        <p:sp>
          <p:nvSpPr>
            <p:cNvPr id="43" name="Round Same-side Corner of Rectangle 42">
              <a:extLst>
                <a:ext uri="{FF2B5EF4-FFF2-40B4-BE49-F238E27FC236}">
                  <a16:creationId xmlns:a16="http://schemas.microsoft.com/office/drawing/2014/main" id="{C332C8C4-94EA-8E72-8B10-B59C253F70CA}"/>
                </a:ext>
              </a:extLst>
            </p:cNvPr>
            <p:cNvSpPr/>
            <p:nvPr/>
          </p:nvSpPr>
          <p:spPr>
            <a:xfrm rot="5400000">
              <a:off x="3263851" y="957550"/>
              <a:ext cx="452680" cy="3406482"/>
            </a:xfrm>
            <a:prstGeom prst="round2SameRect">
              <a:avLst/>
            </a:prstGeom>
            <a:noFill/>
            <a:ln>
              <a:noFill/>
            </a:ln>
          </p:spPr>
          <p:style>
            <a:lnRef idx="2">
              <a:scrgbClr r="0" g="0" b="0"/>
            </a:lnRef>
            <a:fillRef idx="1">
              <a:scrgbClr r="0" g="0" b="0"/>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4" name="Round Same-side Corner of Rectangle 20">
              <a:extLst>
                <a:ext uri="{FF2B5EF4-FFF2-40B4-BE49-F238E27FC236}">
                  <a16:creationId xmlns:a16="http://schemas.microsoft.com/office/drawing/2014/main" id="{33AAE3C6-AB6D-4DDC-6F5B-AB7C9DE0FF35}"/>
                </a:ext>
              </a:extLst>
            </p:cNvPr>
            <p:cNvSpPr txBox="1"/>
            <p:nvPr/>
          </p:nvSpPr>
          <p:spPr>
            <a:xfrm>
              <a:off x="1786950" y="2456549"/>
              <a:ext cx="3384384" cy="4084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20000"/>
                </a:spcAft>
                <a:buNone/>
              </a:pPr>
              <a:r>
                <a:rPr lang="en-US" sz="1200" b="0" i="0" kern="1200">
                  <a:solidFill>
                    <a:schemeClr val="tx2"/>
                  </a:solidFill>
                  <a:latin typeface="Oracle Sans" panose="020B0503020204020204" pitchFamily="34" charset="0"/>
                  <a:ea typeface="+mn-ea"/>
                  <a:cs typeface="Oracle Sans" panose="020B0503020204020204" pitchFamily="34" charset="0"/>
                </a:rPr>
                <a:t>build a custom estimation model for your organization</a:t>
              </a:r>
              <a:endParaRPr lang="en-GB" sz="1200" b="0" i="0" kern="1200" dirty="0">
                <a:solidFill>
                  <a:schemeClr val="tx2"/>
                </a:solidFill>
                <a:latin typeface="Oracle Sans" panose="020B0503020204020204" pitchFamily="34" charset="0"/>
                <a:ea typeface="+mn-ea"/>
                <a:cs typeface="Oracle Sans" panose="020B0503020204020204" pitchFamily="34" charset="0"/>
              </a:endParaRPr>
            </a:p>
          </p:txBody>
        </p:sp>
      </p:grpSp>
      <p:grpSp>
        <p:nvGrpSpPr>
          <p:cNvPr id="40" name="Group 39">
            <a:extLst>
              <a:ext uri="{FF2B5EF4-FFF2-40B4-BE49-F238E27FC236}">
                <a16:creationId xmlns:a16="http://schemas.microsoft.com/office/drawing/2014/main" id="{99C99A3E-10A0-8A6E-9086-7AF4FB71B17C}"/>
              </a:ext>
            </a:extLst>
          </p:cNvPr>
          <p:cNvGrpSpPr/>
          <p:nvPr/>
        </p:nvGrpSpPr>
        <p:grpSpPr>
          <a:xfrm>
            <a:off x="881642" y="4090579"/>
            <a:ext cx="1956384" cy="565850"/>
            <a:chOff x="129196" y="2377866"/>
            <a:chExt cx="1657754" cy="565850"/>
          </a:xfrm>
          <a:noFill/>
        </p:grpSpPr>
        <p:sp>
          <p:nvSpPr>
            <p:cNvPr id="41" name="Rounded Rectangle 40">
              <a:extLst>
                <a:ext uri="{FF2B5EF4-FFF2-40B4-BE49-F238E27FC236}">
                  <a16:creationId xmlns:a16="http://schemas.microsoft.com/office/drawing/2014/main" id="{E8A418C7-F5F6-F6E7-E0D3-174E8602C61D}"/>
                </a:ext>
              </a:extLst>
            </p:cNvPr>
            <p:cNvSpPr/>
            <p:nvPr/>
          </p:nvSpPr>
          <p:spPr>
            <a:xfrm>
              <a:off x="129196" y="2377866"/>
              <a:ext cx="1657754" cy="565850"/>
            </a:xfrm>
            <a:prstGeom prst="roundRect">
              <a:avLst/>
            </a:prstGeom>
            <a:grpFill/>
            <a:ln>
              <a:noFill/>
            </a:ln>
          </p:spPr>
          <p:style>
            <a:lnRef idx="2">
              <a:scrgbClr r="0" g="0" b="0"/>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a:lstStyle/>
            <a:p>
              <a:endParaRPr lang="en-US"/>
            </a:p>
          </p:txBody>
        </p:sp>
        <p:sp>
          <p:nvSpPr>
            <p:cNvPr id="42" name="Rounded Rectangle 22">
              <a:extLst>
                <a:ext uri="{FF2B5EF4-FFF2-40B4-BE49-F238E27FC236}">
                  <a16:creationId xmlns:a16="http://schemas.microsoft.com/office/drawing/2014/main" id="{382522AB-2FEE-4655-D1A3-6E34C4AAB1CE}"/>
                </a:ext>
              </a:extLst>
            </p:cNvPr>
            <p:cNvSpPr txBox="1"/>
            <p:nvPr/>
          </p:nvSpPr>
          <p:spPr>
            <a:xfrm>
              <a:off x="156819" y="2405489"/>
              <a:ext cx="1602508" cy="51060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r" defTabSz="533400">
                <a:lnSpc>
                  <a:spcPct val="90000"/>
                </a:lnSpc>
                <a:spcBef>
                  <a:spcPct val="0"/>
                </a:spcBef>
                <a:spcAft>
                  <a:spcPct val="35000"/>
                </a:spcAft>
                <a:buNone/>
              </a:pPr>
              <a:r>
                <a:rPr lang="en-US" sz="1200" b="1" i="0" kern="1200" dirty="0">
                  <a:solidFill>
                    <a:schemeClr val="bg1"/>
                  </a:solidFill>
                  <a:latin typeface="Oracle Sans" panose="020B0503020204020204" pitchFamily="34" charset="0"/>
                  <a:cs typeface="Oracle Sans" panose="020B0503020204020204" pitchFamily="34" charset="0"/>
                </a:rPr>
                <a:t>Customizable  </a:t>
              </a:r>
              <a:r>
                <a:rPr lang="en-US" sz="1200" b="1" dirty="0">
                  <a:solidFill>
                    <a:schemeClr val="bg1"/>
                  </a:solidFill>
                  <a:latin typeface="Oracle Sans" panose="020B0503020204020204" pitchFamily="34" charset="0"/>
                  <a:cs typeface="Oracle Sans" panose="020B0503020204020204" pitchFamily="34" charset="0"/>
                </a:rPr>
                <a:t>m</a:t>
              </a:r>
              <a:r>
                <a:rPr lang="en-US" sz="1200" b="1" i="0" kern="1200" dirty="0">
                  <a:solidFill>
                    <a:schemeClr val="bg1"/>
                  </a:solidFill>
                  <a:latin typeface="Oracle Sans" panose="020B0503020204020204" pitchFamily="34" charset="0"/>
                  <a:cs typeface="Oracle Sans" panose="020B0503020204020204" pitchFamily="34" charset="0"/>
                </a:rPr>
                <a:t>odel</a:t>
              </a:r>
              <a:endParaRPr lang="en-GB" sz="1200" b="1" kern="1200" dirty="0">
                <a:solidFill>
                  <a:schemeClr val="bg1"/>
                </a:solidFill>
                <a:latin typeface="Oracle Sans" panose="020B0503020204020204" pitchFamily="34" charset="0"/>
                <a:cs typeface="Oracle Sans" panose="020B0503020204020204" pitchFamily="34" charset="0"/>
              </a:endParaRPr>
            </a:p>
          </p:txBody>
        </p:sp>
      </p:grpSp>
      <p:pic>
        <p:nvPicPr>
          <p:cNvPr id="78" name="Picture Placeholder 124">
            <a:extLst>
              <a:ext uri="{FF2B5EF4-FFF2-40B4-BE49-F238E27FC236}">
                <a16:creationId xmlns:a16="http://schemas.microsoft.com/office/drawing/2014/main" id="{2CFA4273-5FD3-38F9-DC22-8EBA32B164A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85" b="85"/>
          <a:stretch/>
        </p:blipFill>
        <p:spPr>
          <a:xfrm>
            <a:off x="525480" y="1622928"/>
            <a:ext cx="666239" cy="666239"/>
          </a:xfrm>
          <a:prstGeom prst="rect">
            <a:avLst/>
          </a:prstGeom>
        </p:spPr>
      </p:pic>
      <p:pic>
        <p:nvPicPr>
          <p:cNvPr id="79" name="Picture Placeholder 90">
            <a:extLst>
              <a:ext uri="{FF2B5EF4-FFF2-40B4-BE49-F238E27FC236}">
                <a16:creationId xmlns:a16="http://schemas.microsoft.com/office/drawing/2014/main" id="{5CF84623-4163-8158-D4F4-E96FC308D33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3176" y="2206430"/>
            <a:ext cx="666239" cy="666239"/>
          </a:xfrm>
          <a:prstGeom prst="rect">
            <a:avLst/>
          </a:prstGeom>
        </p:spPr>
      </p:pic>
      <p:pic>
        <p:nvPicPr>
          <p:cNvPr id="80" name="Picture Placeholder 39">
            <a:extLst>
              <a:ext uri="{FF2B5EF4-FFF2-40B4-BE49-F238E27FC236}">
                <a16:creationId xmlns:a16="http://schemas.microsoft.com/office/drawing/2014/main" id="{8986CDAC-7235-2E95-7A43-78DA2ED4D62C}"/>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675997" y="2296992"/>
            <a:ext cx="666239" cy="666239"/>
          </a:xfrm>
          <a:prstGeom prst="rect">
            <a:avLst/>
          </a:prstGeom>
        </p:spPr>
      </p:pic>
      <p:pic>
        <p:nvPicPr>
          <p:cNvPr id="81" name="Picture Placeholder 118">
            <a:extLst>
              <a:ext uri="{FF2B5EF4-FFF2-40B4-BE49-F238E27FC236}">
                <a16:creationId xmlns:a16="http://schemas.microsoft.com/office/drawing/2014/main" id="{078CED08-A39A-49A9-AD69-1F1C78A024D9}"/>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t="85" b="85"/>
          <a:stretch/>
        </p:blipFill>
        <p:spPr>
          <a:xfrm>
            <a:off x="548522" y="3396210"/>
            <a:ext cx="666239" cy="666239"/>
          </a:xfrm>
          <a:prstGeom prst="rect">
            <a:avLst/>
          </a:prstGeom>
        </p:spPr>
      </p:pic>
      <p:pic>
        <p:nvPicPr>
          <p:cNvPr id="82" name="Picture Placeholder 54">
            <a:extLst>
              <a:ext uri="{FF2B5EF4-FFF2-40B4-BE49-F238E27FC236}">
                <a16:creationId xmlns:a16="http://schemas.microsoft.com/office/drawing/2014/main" id="{61457916-ACF7-EA82-9F33-D919B4B1E33D}"/>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85" r="85"/>
          <a:stretch/>
        </p:blipFill>
        <p:spPr>
          <a:xfrm>
            <a:off x="515923" y="3936895"/>
            <a:ext cx="666240" cy="666239"/>
          </a:xfrm>
          <a:prstGeom prst="rect">
            <a:avLst/>
          </a:prstGeom>
        </p:spPr>
      </p:pic>
      <p:pic>
        <p:nvPicPr>
          <p:cNvPr id="83" name="Picture Placeholder 58">
            <a:extLst>
              <a:ext uri="{FF2B5EF4-FFF2-40B4-BE49-F238E27FC236}">
                <a16:creationId xmlns:a16="http://schemas.microsoft.com/office/drawing/2014/main" id="{0FED16E4-0209-9C59-F1DD-9D0F25066816}"/>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85" r="85"/>
          <a:stretch/>
        </p:blipFill>
        <p:spPr>
          <a:xfrm>
            <a:off x="525479" y="2795318"/>
            <a:ext cx="666239" cy="666239"/>
          </a:xfrm>
          <a:prstGeom prst="rect">
            <a:avLst/>
          </a:prstGeom>
          <a:noFill/>
        </p:spPr>
      </p:pic>
      <p:sp>
        <p:nvSpPr>
          <p:cNvPr id="8" name="Text Placeholder 7">
            <a:extLst>
              <a:ext uri="{FF2B5EF4-FFF2-40B4-BE49-F238E27FC236}">
                <a16:creationId xmlns:a16="http://schemas.microsoft.com/office/drawing/2014/main" id="{E5ACF7A9-4436-A869-AAAC-0C32FDE3529A}"/>
              </a:ext>
            </a:extLst>
          </p:cNvPr>
          <p:cNvSpPr txBox="1">
            <a:spLocks/>
          </p:cNvSpPr>
          <p:nvPr/>
        </p:nvSpPr>
        <p:spPr>
          <a:xfrm>
            <a:off x="519742" y="1028700"/>
            <a:ext cx="6567320" cy="291465"/>
          </a:xfrm>
          <a:prstGeom prst="rect">
            <a:avLst/>
          </a:prstGeom>
        </p:spPr>
        <p:txBody>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dirty="0">
                <a:solidFill>
                  <a:schemeClr val="tx2"/>
                </a:solidFill>
              </a:rPr>
              <a:t>Key Features</a:t>
            </a:r>
          </a:p>
        </p:txBody>
      </p:sp>
      <p:sp>
        <p:nvSpPr>
          <p:cNvPr id="9" name="Title 8">
            <a:extLst>
              <a:ext uri="{FF2B5EF4-FFF2-40B4-BE49-F238E27FC236}">
                <a16:creationId xmlns:a16="http://schemas.microsoft.com/office/drawing/2014/main" id="{780B8B93-5C93-BBB2-C47B-6E2D7615F09C}"/>
              </a:ext>
            </a:extLst>
          </p:cNvPr>
          <p:cNvSpPr txBox="1">
            <a:spLocks/>
          </p:cNvSpPr>
          <p:nvPr/>
        </p:nvSpPr>
        <p:spPr>
          <a:xfrm>
            <a:off x="497935" y="230671"/>
            <a:ext cx="6538074" cy="696087"/>
          </a:xfrm>
          <a:prstGeom prst="rect">
            <a:avLst/>
          </a:prstGeom>
          <a:ln>
            <a:noFill/>
          </a:ln>
        </p:spPr>
        <p:txBody>
          <a:bodyPr vert="horz" lIns="91440" tIns="45720" rIns="91440" bIns="45720" rtlCol="0" anchor="b">
            <a:noAutofit/>
          </a:bodyPr>
          <a:lstStyle>
            <a:lvl1pPr algn="l" defTabSz="685739" rtl="0" eaLnBrk="1" latinLnBrk="0" hangingPunct="1">
              <a:lnSpc>
                <a:spcPct val="100000"/>
              </a:lnSpc>
              <a:spcBef>
                <a:spcPct val="0"/>
              </a:spcBef>
              <a:buNone/>
              <a:defRPr lang="en-US" sz="3200" b="0" i="0" kern="1200" dirty="0">
                <a:solidFill>
                  <a:schemeClr val="bg1"/>
                </a:solidFill>
                <a:latin typeface="+mj-lt"/>
                <a:ea typeface="+mj-ea"/>
                <a:cs typeface="+mn-cs"/>
              </a:defRPr>
            </a:lvl1pPr>
          </a:lstStyle>
          <a:p>
            <a:r>
              <a:rPr lang="en-GB" dirty="0">
                <a:solidFill>
                  <a:schemeClr val="tx2"/>
                </a:solidFill>
              </a:rPr>
              <a:t>Oracle Estate Explorer</a:t>
            </a:r>
          </a:p>
        </p:txBody>
      </p:sp>
    </p:spTree>
    <p:extLst>
      <p:ext uri="{BB962C8B-B14F-4D97-AF65-F5344CB8AC3E}">
        <p14:creationId xmlns:p14="http://schemas.microsoft.com/office/powerpoint/2010/main" val="2802045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25E510-543E-57E9-0FD9-575A8111839F}"/>
              </a:ext>
            </a:extLst>
          </p:cNvPr>
          <p:cNvSpPr>
            <a:spLocks noGrp="1"/>
          </p:cNvSpPr>
          <p:nvPr>
            <p:ph type="title"/>
          </p:nvPr>
        </p:nvSpPr>
        <p:spPr/>
        <p:txBody>
          <a:bodyPr/>
          <a:lstStyle/>
          <a:p>
            <a:r>
              <a:rPr lang="en-US" dirty="0"/>
              <a:t>Engage with us in different ways …</a:t>
            </a:r>
          </a:p>
        </p:txBody>
      </p:sp>
      <p:sp>
        <p:nvSpPr>
          <p:cNvPr id="4" name="Footer Placeholder 3">
            <a:extLst>
              <a:ext uri="{FF2B5EF4-FFF2-40B4-BE49-F238E27FC236}">
                <a16:creationId xmlns:a16="http://schemas.microsoft.com/office/drawing/2014/main" id="{FB6FDDB2-7D44-51B1-2A4A-812CDF4DF5CA}"/>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5" name="Slide Number Placeholder 4">
            <a:extLst>
              <a:ext uri="{FF2B5EF4-FFF2-40B4-BE49-F238E27FC236}">
                <a16:creationId xmlns:a16="http://schemas.microsoft.com/office/drawing/2014/main" id="{6207960C-F023-B29D-E528-A4D9DFFA5C8A}"/>
              </a:ext>
            </a:extLst>
          </p:cNvPr>
          <p:cNvSpPr>
            <a:spLocks noGrp="1"/>
          </p:cNvSpPr>
          <p:nvPr>
            <p:ph type="sldNum" sz="quarter" idx="11"/>
          </p:nvPr>
        </p:nvSpPr>
        <p:spPr/>
        <p:txBody>
          <a:bodyPr/>
          <a:lstStyle/>
          <a:p>
            <a:fld id="{CFF4B978-1D82-7745-80C5-DBABA6B131D3}" type="slidenum">
              <a:rPr lang="en-US" smtClean="0"/>
              <a:pPr/>
              <a:t>5</a:t>
            </a:fld>
            <a:endParaRPr lang="en-US"/>
          </a:p>
        </p:txBody>
      </p:sp>
      <p:sp>
        <p:nvSpPr>
          <p:cNvPr id="18" name="TextBox 17">
            <a:extLst>
              <a:ext uri="{FF2B5EF4-FFF2-40B4-BE49-F238E27FC236}">
                <a16:creationId xmlns:a16="http://schemas.microsoft.com/office/drawing/2014/main" id="{DC5AB477-F9E4-1CE7-5BE3-64D91992EE47}"/>
              </a:ext>
            </a:extLst>
          </p:cNvPr>
          <p:cNvSpPr txBox="1"/>
          <p:nvPr/>
        </p:nvSpPr>
        <p:spPr>
          <a:xfrm>
            <a:off x="692737" y="1729370"/>
            <a:ext cx="1773242" cy="403957"/>
          </a:xfrm>
          <a:prstGeom prst="rect">
            <a:avLst/>
          </a:prstGeom>
          <a:noFill/>
        </p:spPr>
        <p:txBody>
          <a:bodyPr wrap="none" rtlCol="0">
            <a:spAutoFit/>
          </a:bodyPr>
          <a:lstStyle/>
          <a:p>
            <a:pPr defTabSz="171450"/>
            <a:r>
              <a:rPr lang="en-US" sz="2025" b="1" dirty="0">
                <a:solidFill>
                  <a:schemeClr val="accent6"/>
                </a:solidFill>
                <a:latin typeface="Oracle Sans" panose="020B0503020204020204" pitchFamily="34" charset="0"/>
                <a:cs typeface="Oracle Sans" panose="020B0503020204020204" pitchFamily="34" charset="0"/>
              </a:rPr>
              <a:t>Independent</a:t>
            </a:r>
          </a:p>
        </p:txBody>
      </p:sp>
      <p:sp>
        <p:nvSpPr>
          <p:cNvPr id="19" name="TextBox 18">
            <a:extLst>
              <a:ext uri="{FF2B5EF4-FFF2-40B4-BE49-F238E27FC236}">
                <a16:creationId xmlns:a16="http://schemas.microsoft.com/office/drawing/2014/main" id="{CD693C8B-59DE-5C09-7EB8-A3C9416FFE95}"/>
              </a:ext>
            </a:extLst>
          </p:cNvPr>
          <p:cNvSpPr txBox="1"/>
          <p:nvPr/>
        </p:nvSpPr>
        <p:spPr>
          <a:xfrm>
            <a:off x="2495844" y="1726043"/>
            <a:ext cx="5256677" cy="677108"/>
          </a:xfrm>
          <a:prstGeom prst="rect">
            <a:avLst/>
          </a:prstGeom>
          <a:noFill/>
        </p:spPr>
        <p:txBody>
          <a:bodyPr wrap="square" rtlCol="0">
            <a:spAutoFit/>
          </a:bodyPr>
          <a:lstStyle/>
          <a:p>
            <a:pPr marL="171450" indent="-171450" defTabSz="171450">
              <a:spcAft>
                <a:spcPts val="600"/>
              </a:spcAft>
              <a:buFont typeface="Arial" panose="020B0604020202020204" pitchFamily="34" charset="0"/>
              <a:buChar char="•"/>
            </a:pPr>
            <a:r>
              <a:rPr lang="en-US" sz="1100" dirty="0">
                <a:solidFill>
                  <a:schemeClr val="tx2"/>
                </a:solidFill>
                <a:latin typeface="Oracle Sans" panose="020B0503020204020204" pitchFamily="34" charset="0"/>
                <a:cs typeface="Oracle Sans" panose="020B0503020204020204" pitchFamily="34" charset="0"/>
              </a:rPr>
              <a:t>Deploy Oracle Estate Explorer yourself within your own on-premises, OCI, or 3</a:t>
            </a:r>
            <a:r>
              <a:rPr lang="en-US" sz="1100" baseline="30000" dirty="0">
                <a:solidFill>
                  <a:schemeClr val="tx2"/>
                </a:solidFill>
                <a:latin typeface="Oracle Sans" panose="020B0503020204020204" pitchFamily="34" charset="0"/>
                <a:cs typeface="Oracle Sans" panose="020B0503020204020204" pitchFamily="34" charset="0"/>
              </a:rPr>
              <a:t>rd</a:t>
            </a:r>
            <a:r>
              <a:rPr lang="en-US" sz="1100" dirty="0">
                <a:solidFill>
                  <a:schemeClr val="tx2"/>
                </a:solidFill>
                <a:latin typeface="Oracle Sans" panose="020B0503020204020204" pitchFamily="34" charset="0"/>
                <a:cs typeface="Oracle Sans" panose="020B0503020204020204" pitchFamily="34" charset="0"/>
              </a:rPr>
              <a:t> party cloud environment.</a:t>
            </a:r>
          </a:p>
          <a:p>
            <a:pPr marL="171450" indent="-171450" defTabSz="171450">
              <a:spcAft>
                <a:spcPts val="600"/>
              </a:spcAft>
              <a:buFont typeface="Arial" panose="020B0604020202020204" pitchFamily="34" charset="0"/>
              <a:buChar char="•"/>
            </a:pPr>
            <a:r>
              <a:rPr lang="en-US" sz="1100" dirty="0">
                <a:solidFill>
                  <a:schemeClr val="tx2"/>
                </a:solidFill>
                <a:latin typeface="Oracle Sans" panose="020B0503020204020204" pitchFamily="34" charset="0"/>
                <a:cs typeface="Oracle Sans" panose="020B0503020204020204" pitchFamily="34" charset="0"/>
              </a:rPr>
              <a:t>Perform all aspects of data gathering and analysis independently of Oracle.</a:t>
            </a:r>
          </a:p>
        </p:txBody>
      </p:sp>
      <p:sp>
        <p:nvSpPr>
          <p:cNvPr id="21" name="TextBox 20">
            <a:extLst>
              <a:ext uri="{FF2B5EF4-FFF2-40B4-BE49-F238E27FC236}">
                <a16:creationId xmlns:a16="http://schemas.microsoft.com/office/drawing/2014/main" id="{005F7105-3018-893E-745D-08E5BEAC7668}"/>
              </a:ext>
            </a:extLst>
          </p:cNvPr>
          <p:cNvSpPr txBox="1"/>
          <p:nvPr/>
        </p:nvSpPr>
        <p:spPr>
          <a:xfrm>
            <a:off x="643236" y="2712863"/>
            <a:ext cx="1822743" cy="403957"/>
          </a:xfrm>
          <a:prstGeom prst="rect">
            <a:avLst/>
          </a:prstGeom>
          <a:noFill/>
        </p:spPr>
        <p:txBody>
          <a:bodyPr wrap="none" rtlCol="0">
            <a:spAutoFit/>
          </a:bodyPr>
          <a:lstStyle/>
          <a:p>
            <a:pPr defTabSz="171450"/>
            <a:r>
              <a:rPr lang="en-US" sz="2025" b="1" dirty="0">
                <a:solidFill>
                  <a:schemeClr val="accent6"/>
                </a:solidFill>
                <a:latin typeface="Oracle Sans" panose="020B0503020204020204" pitchFamily="34" charset="0"/>
                <a:cs typeface="Oracle Sans" panose="020B0503020204020204" pitchFamily="34" charset="0"/>
              </a:rPr>
              <a:t>Collaborative</a:t>
            </a:r>
          </a:p>
        </p:txBody>
      </p:sp>
      <p:sp>
        <p:nvSpPr>
          <p:cNvPr id="22" name="TextBox 21">
            <a:extLst>
              <a:ext uri="{FF2B5EF4-FFF2-40B4-BE49-F238E27FC236}">
                <a16:creationId xmlns:a16="http://schemas.microsoft.com/office/drawing/2014/main" id="{60D94AE6-5D99-7482-A2DA-F720F28DCD8D}"/>
              </a:ext>
            </a:extLst>
          </p:cNvPr>
          <p:cNvSpPr txBox="1"/>
          <p:nvPr/>
        </p:nvSpPr>
        <p:spPr>
          <a:xfrm>
            <a:off x="2495844" y="2712863"/>
            <a:ext cx="5644153" cy="677108"/>
          </a:xfrm>
          <a:prstGeom prst="rect">
            <a:avLst/>
          </a:prstGeom>
          <a:noFill/>
        </p:spPr>
        <p:txBody>
          <a:bodyPr wrap="square" rtlCol="0">
            <a:spAutoFit/>
          </a:bodyPr>
          <a:lstStyle/>
          <a:p>
            <a:pPr marL="171450" indent="-171450" defTabSz="171450">
              <a:spcAft>
                <a:spcPts val="600"/>
              </a:spcAft>
              <a:buFont typeface="Arial" panose="020B0604020202020204" pitchFamily="34" charset="0"/>
              <a:buChar char="•"/>
            </a:pPr>
            <a:r>
              <a:rPr lang="en-US" sz="1100" dirty="0">
                <a:solidFill>
                  <a:schemeClr val="tx2"/>
                </a:solidFill>
                <a:latin typeface="Oracle Sans" panose="020B0503020204020204" pitchFamily="34" charset="0"/>
                <a:cs typeface="Oracle Sans" panose="020B0503020204020204" pitchFamily="34" charset="0"/>
              </a:rPr>
              <a:t>With Oracle guidance, deploy Oracle Estate Explorer within your own on-premises, OCI, or 3rd party cloud environment. </a:t>
            </a:r>
          </a:p>
          <a:p>
            <a:pPr marL="171450" indent="-171450" defTabSz="171450">
              <a:spcAft>
                <a:spcPts val="600"/>
              </a:spcAft>
              <a:buFont typeface="Arial" panose="020B0604020202020204" pitchFamily="34" charset="0"/>
              <a:buChar char="•"/>
            </a:pPr>
            <a:r>
              <a:rPr lang="en-US" sz="1100" dirty="0">
                <a:solidFill>
                  <a:schemeClr val="tx2"/>
                </a:solidFill>
                <a:latin typeface="Oracle Sans" panose="020B0503020204020204" pitchFamily="34" charset="0"/>
                <a:cs typeface="Oracle Sans" panose="020B0503020204020204" pitchFamily="34" charset="0"/>
              </a:rPr>
              <a:t>Oracle works with you to perform data extracts, analysis and reporting.</a:t>
            </a:r>
          </a:p>
        </p:txBody>
      </p:sp>
      <p:sp>
        <p:nvSpPr>
          <p:cNvPr id="24" name="TextBox 23">
            <a:extLst>
              <a:ext uri="{FF2B5EF4-FFF2-40B4-BE49-F238E27FC236}">
                <a16:creationId xmlns:a16="http://schemas.microsoft.com/office/drawing/2014/main" id="{6B2B62B1-31B1-031D-1CD8-6539DC63B918}"/>
              </a:ext>
            </a:extLst>
          </p:cNvPr>
          <p:cNvSpPr txBox="1"/>
          <p:nvPr/>
        </p:nvSpPr>
        <p:spPr>
          <a:xfrm>
            <a:off x="1369397" y="3702020"/>
            <a:ext cx="1096582" cy="403957"/>
          </a:xfrm>
          <a:prstGeom prst="rect">
            <a:avLst/>
          </a:prstGeom>
          <a:noFill/>
        </p:spPr>
        <p:txBody>
          <a:bodyPr wrap="none" rtlCol="0">
            <a:spAutoFit/>
          </a:bodyPr>
          <a:lstStyle/>
          <a:p>
            <a:pPr defTabSz="171450"/>
            <a:r>
              <a:rPr lang="en-US" sz="2025" b="1" dirty="0">
                <a:solidFill>
                  <a:schemeClr val="accent6"/>
                </a:solidFill>
                <a:latin typeface="Oracle Sans" panose="020B0503020204020204" pitchFamily="34" charset="0"/>
                <a:cs typeface="Oracle Sans" panose="020B0503020204020204" pitchFamily="34" charset="0"/>
              </a:rPr>
              <a:t>Service</a:t>
            </a:r>
          </a:p>
        </p:txBody>
      </p:sp>
      <p:sp>
        <p:nvSpPr>
          <p:cNvPr id="25" name="TextBox 24">
            <a:extLst>
              <a:ext uri="{FF2B5EF4-FFF2-40B4-BE49-F238E27FC236}">
                <a16:creationId xmlns:a16="http://schemas.microsoft.com/office/drawing/2014/main" id="{2883E227-C30A-9F8D-1C72-658791E189F0}"/>
              </a:ext>
            </a:extLst>
          </p:cNvPr>
          <p:cNvSpPr txBox="1"/>
          <p:nvPr/>
        </p:nvSpPr>
        <p:spPr>
          <a:xfrm>
            <a:off x="2495844" y="3700059"/>
            <a:ext cx="5644153" cy="754053"/>
          </a:xfrm>
          <a:prstGeom prst="rect">
            <a:avLst/>
          </a:prstGeom>
          <a:noFill/>
        </p:spPr>
        <p:txBody>
          <a:bodyPr wrap="square" rtlCol="0">
            <a:spAutoFit/>
          </a:bodyPr>
          <a:lstStyle/>
          <a:p>
            <a:pPr marL="171450" indent="-171450" defTabSz="171450">
              <a:spcAft>
                <a:spcPts val="600"/>
              </a:spcAft>
              <a:buFont typeface="Arial" panose="020B0604020202020204" pitchFamily="34" charset="0"/>
              <a:buChar char="•"/>
            </a:pPr>
            <a:r>
              <a:rPr lang="en-US" sz="1100" dirty="0">
                <a:solidFill>
                  <a:schemeClr val="tx2"/>
                </a:solidFill>
                <a:latin typeface="Oracle Sans" panose="020B0503020204020204" pitchFamily="34" charset="0"/>
                <a:cs typeface="Oracle Sans" panose="020B0503020204020204" pitchFamily="34" charset="0"/>
              </a:rPr>
              <a:t>Oracle hosts the Oracle Estate Explorer instance. </a:t>
            </a:r>
          </a:p>
          <a:p>
            <a:pPr marL="171450" indent="-171450" defTabSz="171450">
              <a:spcAft>
                <a:spcPts val="600"/>
              </a:spcAft>
              <a:buFont typeface="Arial" panose="020B0604020202020204" pitchFamily="34" charset="0"/>
              <a:buChar char="•"/>
            </a:pPr>
            <a:r>
              <a:rPr lang="en-US" sz="1100" dirty="0">
                <a:solidFill>
                  <a:schemeClr val="tx2"/>
                </a:solidFill>
                <a:latin typeface="Oracle Sans" panose="020B0503020204020204" pitchFamily="34" charset="0"/>
                <a:cs typeface="Oracle Sans" panose="020B0503020204020204" pitchFamily="34" charset="0"/>
              </a:rPr>
              <a:t>You run the extracts and send the output to Oracle.</a:t>
            </a:r>
          </a:p>
          <a:p>
            <a:pPr marL="171450" indent="-171450" defTabSz="171450">
              <a:spcAft>
                <a:spcPts val="600"/>
              </a:spcAft>
              <a:buFont typeface="Arial" panose="020B0604020202020204" pitchFamily="34" charset="0"/>
              <a:buChar char="•"/>
            </a:pPr>
            <a:r>
              <a:rPr lang="en-US" sz="1100" dirty="0">
                <a:solidFill>
                  <a:schemeClr val="tx2"/>
                </a:solidFill>
                <a:latin typeface="Oracle Sans" panose="020B0503020204020204" pitchFamily="34" charset="0"/>
                <a:cs typeface="Oracle Sans" panose="020B0503020204020204" pitchFamily="34" charset="0"/>
              </a:rPr>
              <a:t>Oracle delivers back a full report and provides detailed guidance</a:t>
            </a:r>
          </a:p>
        </p:txBody>
      </p:sp>
    </p:spTree>
    <p:extLst>
      <p:ext uri="{BB962C8B-B14F-4D97-AF65-F5344CB8AC3E}">
        <p14:creationId xmlns:p14="http://schemas.microsoft.com/office/powerpoint/2010/main" val="885962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3A288524-CA0A-A360-34EC-B1596C242E66}"/>
              </a:ext>
            </a:extLst>
          </p:cNvPr>
          <p:cNvSpPr>
            <a:spLocks noGrp="1"/>
          </p:cNvSpPr>
          <p:nvPr>
            <p:ph type="ftr" sz="quarter" idx="10"/>
          </p:nvPr>
        </p:nvSpPr>
        <p:spPr/>
        <p:txBody>
          <a:bodyPr/>
          <a:lstStyle/>
          <a:p>
            <a:r>
              <a:rPr lang="en-US" dirty="0">
                <a:sym typeface="Symbol" pitchFamily="2" charset="2"/>
              </a:rPr>
              <a:t>        Copyright © 2024, Oracle and/or its affiliates</a:t>
            </a:r>
            <a:endParaRPr lang="en-CA" dirty="0"/>
          </a:p>
        </p:txBody>
      </p:sp>
      <p:sp>
        <p:nvSpPr>
          <p:cNvPr id="7" name="Slide Number Placeholder 6">
            <a:extLst>
              <a:ext uri="{FF2B5EF4-FFF2-40B4-BE49-F238E27FC236}">
                <a16:creationId xmlns:a16="http://schemas.microsoft.com/office/drawing/2014/main" id="{BA55C55C-330F-E8C5-9F19-7B9212BAD19D}"/>
              </a:ext>
            </a:extLst>
          </p:cNvPr>
          <p:cNvSpPr>
            <a:spLocks noGrp="1"/>
          </p:cNvSpPr>
          <p:nvPr>
            <p:ph type="sldNum" sz="quarter" idx="11"/>
          </p:nvPr>
        </p:nvSpPr>
        <p:spPr/>
        <p:txBody>
          <a:bodyPr/>
          <a:lstStyle/>
          <a:p>
            <a:fld id="{CFF4B978-1D82-7745-80C5-DBABA6B131D3}" type="slidenum">
              <a:rPr lang="en-US" smtClean="0"/>
              <a:pPr/>
              <a:t>6</a:t>
            </a:fld>
            <a:endParaRPr lang="en-US"/>
          </a:p>
        </p:txBody>
      </p:sp>
      <p:sp>
        <p:nvSpPr>
          <p:cNvPr id="9" name="Title 8">
            <a:extLst>
              <a:ext uri="{FF2B5EF4-FFF2-40B4-BE49-F238E27FC236}">
                <a16:creationId xmlns:a16="http://schemas.microsoft.com/office/drawing/2014/main" id="{1919A99E-3D4F-AA26-BA56-4C88AA14DC21}"/>
              </a:ext>
            </a:extLst>
          </p:cNvPr>
          <p:cNvSpPr>
            <a:spLocks noGrp="1"/>
          </p:cNvSpPr>
          <p:nvPr>
            <p:ph type="title"/>
          </p:nvPr>
        </p:nvSpPr>
        <p:spPr>
          <a:xfrm>
            <a:off x="495333" y="120253"/>
            <a:ext cx="3495289" cy="1289447"/>
          </a:xfrm>
        </p:spPr>
        <p:txBody>
          <a:bodyPr/>
          <a:lstStyle/>
          <a:p>
            <a:r>
              <a:rPr lang="en-US" dirty="0">
                <a:solidFill>
                  <a:schemeClr val="tx2"/>
                </a:solidFill>
              </a:rPr>
              <a:t>Oracle Estate Explorer</a:t>
            </a:r>
          </a:p>
        </p:txBody>
      </p:sp>
      <p:sp>
        <p:nvSpPr>
          <p:cNvPr id="14" name="Text Placeholder 13">
            <a:extLst>
              <a:ext uri="{FF2B5EF4-FFF2-40B4-BE49-F238E27FC236}">
                <a16:creationId xmlns:a16="http://schemas.microsoft.com/office/drawing/2014/main" id="{9CADA51C-F10E-885B-B85A-D75874428FC3}"/>
              </a:ext>
            </a:extLst>
          </p:cNvPr>
          <p:cNvSpPr>
            <a:spLocks noGrp="1"/>
          </p:cNvSpPr>
          <p:nvPr>
            <p:ph type="body" idx="1"/>
          </p:nvPr>
        </p:nvSpPr>
        <p:spPr/>
        <p:txBody>
          <a:bodyPr/>
          <a:lstStyle/>
          <a:p>
            <a:r>
              <a:rPr lang="en-US" dirty="0">
                <a:solidFill>
                  <a:schemeClr val="tx2"/>
                </a:solidFill>
              </a:rPr>
              <a:t>Features, Functions and Process</a:t>
            </a:r>
          </a:p>
        </p:txBody>
      </p:sp>
    </p:spTree>
    <p:extLst>
      <p:ext uri="{BB962C8B-B14F-4D97-AF65-F5344CB8AC3E}">
        <p14:creationId xmlns:p14="http://schemas.microsoft.com/office/powerpoint/2010/main" val="905482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A0D2EDE-002E-7367-FC2E-8DAAB5D6C870}"/>
              </a:ext>
            </a:extLst>
          </p:cNvPr>
          <p:cNvSpPr>
            <a:spLocks noGrp="1"/>
          </p:cNvSpPr>
          <p:nvPr>
            <p:ph type="title"/>
          </p:nvPr>
        </p:nvSpPr>
        <p:spPr/>
        <p:txBody>
          <a:bodyPr/>
          <a:lstStyle/>
          <a:p>
            <a:r>
              <a:rPr lang="en-US" dirty="0"/>
              <a:t>Oracle Estate Explorer – Key Steps</a:t>
            </a:r>
          </a:p>
        </p:txBody>
      </p:sp>
      <p:sp>
        <p:nvSpPr>
          <p:cNvPr id="10" name="Slide Number Placeholder 9">
            <a:extLst>
              <a:ext uri="{FF2B5EF4-FFF2-40B4-BE49-F238E27FC236}">
                <a16:creationId xmlns:a16="http://schemas.microsoft.com/office/drawing/2014/main" id="{97BE166B-E545-B651-BA9E-3F53613DA308}"/>
              </a:ext>
            </a:extLst>
          </p:cNvPr>
          <p:cNvSpPr>
            <a:spLocks noGrp="1"/>
          </p:cNvSpPr>
          <p:nvPr>
            <p:ph type="sldNum" sz="quarter" idx="25"/>
          </p:nvPr>
        </p:nvSpPr>
        <p:spPr/>
        <p:txBody>
          <a:bodyPr/>
          <a:lstStyle/>
          <a:p>
            <a:fld id="{CFF4B978-1D82-7745-80C5-DBABA6B131D3}" type="slidenum">
              <a:rPr lang="en-US" smtClean="0"/>
              <a:pPr/>
              <a:t>7</a:t>
            </a:fld>
            <a:endParaRPr lang="en-US"/>
          </a:p>
        </p:txBody>
      </p:sp>
      <p:sp>
        <p:nvSpPr>
          <p:cNvPr id="11" name="Footer Placeholder 10">
            <a:extLst>
              <a:ext uri="{FF2B5EF4-FFF2-40B4-BE49-F238E27FC236}">
                <a16:creationId xmlns:a16="http://schemas.microsoft.com/office/drawing/2014/main" id="{4BBDC6A1-93CA-B39D-ECC6-D95CB842ED72}"/>
              </a:ext>
            </a:extLst>
          </p:cNvPr>
          <p:cNvSpPr>
            <a:spLocks noGrp="1"/>
          </p:cNvSpPr>
          <p:nvPr>
            <p:ph type="ftr" sz="quarter" idx="24"/>
          </p:nvPr>
        </p:nvSpPr>
        <p:spPr/>
        <p:txBody>
          <a:bodyPr/>
          <a:lstStyle/>
          <a:p>
            <a:r>
              <a:rPr lang="en-US" dirty="0">
                <a:sym typeface="Symbol" pitchFamily="2" charset="2"/>
              </a:rPr>
              <a:t>        Copyright © 2024, Oracle and/or its affiliates</a:t>
            </a:r>
            <a:endParaRPr lang="en-CA" dirty="0"/>
          </a:p>
        </p:txBody>
      </p:sp>
      <p:grpSp>
        <p:nvGrpSpPr>
          <p:cNvPr id="13" name="Arrow to timeline">
            <a:extLst>
              <a:ext uri="{FF2B5EF4-FFF2-40B4-BE49-F238E27FC236}">
                <a16:creationId xmlns:a16="http://schemas.microsoft.com/office/drawing/2014/main" id="{BF2323E6-0177-45CC-93D5-4252577C2F14}"/>
              </a:ext>
            </a:extLst>
          </p:cNvPr>
          <p:cNvGrpSpPr/>
          <p:nvPr/>
        </p:nvGrpSpPr>
        <p:grpSpPr>
          <a:xfrm>
            <a:off x="853709" y="1577107"/>
            <a:ext cx="77523" cy="1433960"/>
            <a:chOff x="1420636" y="4318000"/>
            <a:chExt cx="206728" cy="3823892"/>
          </a:xfrm>
        </p:grpSpPr>
        <p:cxnSp>
          <p:nvCxnSpPr>
            <p:cNvPr id="14" name="Straight Arrow Connector 13">
              <a:extLst>
                <a:ext uri="{FF2B5EF4-FFF2-40B4-BE49-F238E27FC236}">
                  <a16:creationId xmlns:a16="http://schemas.microsoft.com/office/drawing/2014/main" id="{C4C3F7C3-EEE2-DABE-59D4-7884094E1D35}"/>
                </a:ext>
              </a:extLst>
            </p:cNvPr>
            <p:cNvCxnSpPr>
              <a:cxnSpLocks/>
            </p:cNvCxnSpPr>
            <p:nvPr/>
          </p:nvCxnSpPr>
          <p:spPr>
            <a:xfrm>
              <a:off x="1524000" y="4318000"/>
              <a:ext cx="0" cy="3742267"/>
            </a:xfrm>
            <a:prstGeom prst="straightConnector1">
              <a:avLst/>
            </a:prstGeom>
            <a:ln w="1905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E1AA01ED-DC69-D95C-B8CA-FAAAE1E67EEC}"/>
                </a:ext>
              </a:extLst>
            </p:cNvPr>
            <p:cNvSpPr/>
            <p:nvPr/>
          </p:nvSpPr>
          <p:spPr>
            <a:xfrm>
              <a:off x="1420636" y="7935164"/>
              <a:ext cx="206728" cy="2067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8"/>
            </a:p>
          </p:txBody>
        </p:sp>
      </p:grpSp>
      <p:grpSp>
        <p:nvGrpSpPr>
          <p:cNvPr id="19" name="Arrow to timeline">
            <a:extLst>
              <a:ext uri="{FF2B5EF4-FFF2-40B4-BE49-F238E27FC236}">
                <a16:creationId xmlns:a16="http://schemas.microsoft.com/office/drawing/2014/main" id="{942E9AA5-E631-5750-B3EA-4190B4129447}"/>
              </a:ext>
            </a:extLst>
          </p:cNvPr>
          <p:cNvGrpSpPr/>
          <p:nvPr/>
        </p:nvGrpSpPr>
        <p:grpSpPr>
          <a:xfrm>
            <a:off x="3466211" y="1565528"/>
            <a:ext cx="77523" cy="1204565"/>
            <a:chOff x="6688419" y="4318000"/>
            <a:chExt cx="206728" cy="3212172"/>
          </a:xfrm>
        </p:grpSpPr>
        <p:cxnSp>
          <p:nvCxnSpPr>
            <p:cNvPr id="20" name="Straight Arrow Connector 19">
              <a:extLst>
                <a:ext uri="{FF2B5EF4-FFF2-40B4-BE49-F238E27FC236}">
                  <a16:creationId xmlns:a16="http://schemas.microsoft.com/office/drawing/2014/main" id="{74685577-2AFC-0A96-F27F-E607F205F2EF}"/>
                </a:ext>
              </a:extLst>
            </p:cNvPr>
            <p:cNvCxnSpPr>
              <a:cxnSpLocks/>
            </p:cNvCxnSpPr>
            <p:nvPr/>
          </p:nvCxnSpPr>
          <p:spPr>
            <a:xfrm>
              <a:off x="6788728" y="4318000"/>
              <a:ext cx="0" cy="3149600"/>
            </a:xfrm>
            <a:prstGeom prst="straightConnector1">
              <a:avLst/>
            </a:prstGeom>
            <a:ln w="1905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DA52FE7-EF28-DABF-4AFD-C1A982C2BDB0}"/>
                </a:ext>
              </a:extLst>
            </p:cNvPr>
            <p:cNvSpPr/>
            <p:nvPr/>
          </p:nvSpPr>
          <p:spPr>
            <a:xfrm>
              <a:off x="6688419" y="7323444"/>
              <a:ext cx="206728" cy="2067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grpSp>
      <p:grpSp>
        <p:nvGrpSpPr>
          <p:cNvPr id="25" name="Arrow to timeline">
            <a:extLst>
              <a:ext uri="{FF2B5EF4-FFF2-40B4-BE49-F238E27FC236}">
                <a16:creationId xmlns:a16="http://schemas.microsoft.com/office/drawing/2014/main" id="{FF3FA085-26DE-0480-206F-7868BD71C52D}"/>
              </a:ext>
            </a:extLst>
          </p:cNvPr>
          <p:cNvGrpSpPr/>
          <p:nvPr/>
        </p:nvGrpSpPr>
        <p:grpSpPr>
          <a:xfrm>
            <a:off x="6082920" y="1579409"/>
            <a:ext cx="87112" cy="1232565"/>
            <a:chOff x="11939294" y="4318000"/>
            <a:chExt cx="206728" cy="3030702"/>
          </a:xfrm>
        </p:grpSpPr>
        <p:cxnSp>
          <p:nvCxnSpPr>
            <p:cNvPr id="26" name="Straight Arrow Connector 25">
              <a:extLst>
                <a:ext uri="{FF2B5EF4-FFF2-40B4-BE49-F238E27FC236}">
                  <a16:creationId xmlns:a16="http://schemas.microsoft.com/office/drawing/2014/main" id="{3C48B735-C976-8F0C-923F-D1C308E3CC56}"/>
                </a:ext>
              </a:extLst>
            </p:cNvPr>
            <p:cNvCxnSpPr>
              <a:cxnSpLocks/>
            </p:cNvCxnSpPr>
            <p:nvPr/>
          </p:nvCxnSpPr>
          <p:spPr>
            <a:xfrm>
              <a:off x="12039601" y="4318000"/>
              <a:ext cx="0" cy="2955636"/>
            </a:xfrm>
            <a:prstGeom prst="straightConnector1">
              <a:avLst/>
            </a:prstGeom>
            <a:ln w="1905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84E14F1-2D6F-C1A3-5FF3-C2A2E0337FC8}"/>
                </a:ext>
              </a:extLst>
            </p:cNvPr>
            <p:cNvSpPr/>
            <p:nvPr/>
          </p:nvSpPr>
          <p:spPr>
            <a:xfrm>
              <a:off x="11939294" y="7141974"/>
              <a:ext cx="206728" cy="2067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a:p>
          </p:txBody>
        </p:sp>
      </p:grpSp>
      <p:sp>
        <p:nvSpPr>
          <p:cNvPr id="38" name="Text Placeholder 37">
            <a:extLst>
              <a:ext uri="{FF2B5EF4-FFF2-40B4-BE49-F238E27FC236}">
                <a16:creationId xmlns:a16="http://schemas.microsoft.com/office/drawing/2014/main" id="{75D717AC-27B8-7852-3EE7-D30BCB0FE0DA}"/>
              </a:ext>
            </a:extLst>
          </p:cNvPr>
          <p:cNvSpPr>
            <a:spLocks noGrp="1"/>
          </p:cNvSpPr>
          <p:nvPr>
            <p:ph type="body" sz="quarter" idx="35"/>
          </p:nvPr>
        </p:nvSpPr>
        <p:spPr>
          <a:xfrm>
            <a:off x="1126676" y="1542307"/>
            <a:ext cx="1138169" cy="1058119"/>
          </a:xfrm>
        </p:spPr>
        <p:txBody>
          <a:bodyPr/>
          <a:lstStyle/>
          <a:p>
            <a:r>
              <a:rPr lang="en-US" sz="1200" dirty="0">
                <a:latin typeface="Oracle Sans" panose="020B0503020204020204" pitchFamily="34" charset="0"/>
                <a:cs typeface="Oracle Sans" panose="020B0503020204020204" pitchFamily="34" charset="0"/>
              </a:rPr>
              <a:t>Explore an Estate Catalog</a:t>
            </a:r>
          </a:p>
          <a:p>
            <a:endParaRPr lang="en-US" sz="1200" dirty="0"/>
          </a:p>
        </p:txBody>
      </p:sp>
      <p:sp>
        <p:nvSpPr>
          <p:cNvPr id="40" name="Text Placeholder 39">
            <a:extLst>
              <a:ext uri="{FF2B5EF4-FFF2-40B4-BE49-F238E27FC236}">
                <a16:creationId xmlns:a16="http://schemas.microsoft.com/office/drawing/2014/main" id="{A63EC8D7-1460-A781-9BF4-C553ECF3A152}"/>
              </a:ext>
            </a:extLst>
          </p:cNvPr>
          <p:cNvSpPr>
            <a:spLocks noGrp="1"/>
          </p:cNvSpPr>
          <p:nvPr>
            <p:ph type="body" sz="quarter" idx="36"/>
          </p:nvPr>
        </p:nvSpPr>
        <p:spPr>
          <a:xfrm>
            <a:off x="3702412" y="1295194"/>
            <a:ext cx="1180822" cy="1058119"/>
          </a:xfrm>
        </p:spPr>
        <p:txBody>
          <a:bodyPr/>
          <a:lstStyle/>
          <a:p>
            <a:r>
              <a:rPr lang="en-US" sz="1200" dirty="0">
                <a:latin typeface="Oracle Sans" panose="020B0503020204020204" pitchFamily="34" charset="0"/>
                <a:cs typeface="Oracle Sans" panose="020B0503020204020204" pitchFamily="34" charset="0"/>
              </a:rPr>
              <a:t>Prioritize Database Migrations</a:t>
            </a:r>
          </a:p>
          <a:p>
            <a:endParaRPr lang="en-US" sz="1200" dirty="0"/>
          </a:p>
        </p:txBody>
      </p:sp>
      <p:sp>
        <p:nvSpPr>
          <p:cNvPr id="42" name="Text Placeholder 41">
            <a:extLst>
              <a:ext uri="{FF2B5EF4-FFF2-40B4-BE49-F238E27FC236}">
                <a16:creationId xmlns:a16="http://schemas.microsoft.com/office/drawing/2014/main" id="{3FDCA401-1F8D-3C4A-7D7A-652E116B2FD1}"/>
              </a:ext>
            </a:extLst>
          </p:cNvPr>
          <p:cNvSpPr>
            <a:spLocks noGrp="1"/>
          </p:cNvSpPr>
          <p:nvPr>
            <p:ph type="body" sz="quarter" idx="37"/>
          </p:nvPr>
        </p:nvSpPr>
        <p:spPr>
          <a:xfrm>
            <a:off x="6378567" y="1314146"/>
            <a:ext cx="951500" cy="1058119"/>
          </a:xfrm>
        </p:spPr>
        <p:txBody>
          <a:bodyPr/>
          <a:lstStyle/>
          <a:p>
            <a:r>
              <a:rPr lang="en-US" sz="1200" dirty="0">
                <a:latin typeface="Oracle Sans" panose="020B0503020204020204" pitchFamily="34" charset="0"/>
                <a:cs typeface="Oracle Sans" panose="020B0503020204020204" pitchFamily="34" charset="0"/>
              </a:rPr>
              <a:t>Analyze Database Estate</a:t>
            </a:r>
          </a:p>
          <a:p>
            <a:endParaRPr lang="en-US" sz="1200" dirty="0"/>
          </a:p>
        </p:txBody>
      </p:sp>
      <p:sp>
        <p:nvSpPr>
          <p:cNvPr id="61" name="Oval 60">
            <a:extLst>
              <a:ext uri="{FF2B5EF4-FFF2-40B4-BE49-F238E27FC236}">
                <a16:creationId xmlns:a16="http://schemas.microsoft.com/office/drawing/2014/main" id="{D24AC5A6-F7E5-5936-7BBA-7F4BA0155BDA}"/>
              </a:ext>
            </a:extLst>
          </p:cNvPr>
          <p:cNvSpPr/>
          <p:nvPr/>
        </p:nvSpPr>
        <p:spPr>
          <a:xfrm>
            <a:off x="672363" y="1507344"/>
            <a:ext cx="415551" cy="391758"/>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2" name="Oval 61">
            <a:extLst>
              <a:ext uri="{FF2B5EF4-FFF2-40B4-BE49-F238E27FC236}">
                <a16:creationId xmlns:a16="http://schemas.microsoft.com/office/drawing/2014/main" id="{4A47B4FC-B837-62F1-6236-B7FC1DCF69D7}"/>
              </a:ext>
            </a:extLst>
          </p:cNvPr>
          <p:cNvSpPr/>
          <p:nvPr/>
        </p:nvSpPr>
        <p:spPr>
          <a:xfrm>
            <a:off x="3294749" y="1258365"/>
            <a:ext cx="415551" cy="391758"/>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3" name="Oval 62">
            <a:extLst>
              <a:ext uri="{FF2B5EF4-FFF2-40B4-BE49-F238E27FC236}">
                <a16:creationId xmlns:a16="http://schemas.microsoft.com/office/drawing/2014/main" id="{0C979D9F-480A-FCE5-BFB9-A18454FFBC35}"/>
              </a:ext>
            </a:extLst>
          </p:cNvPr>
          <p:cNvSpPr/>
          <p:nvPr/>
        </p:nvSpPr>
        <p:spPr>
          <a:xfrm>
            <a:off x="5913139" y="1275640"/>
            <a:ext cx="415551" cy="391758"/>
          </a:xfrm>
          <a:prstGeom prst="ellipse">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6" name="Picture 5">
            <a:extLst>
              <a:ext uri="{FF2B5EF4-FFF2-40B4-BE49-F238E27FC236}">
                <a16:creationId xmlns:a16="http://schemas.microsoft.com/office/drawing/2014/main" id="{9E6CB3B9-A626-3BD3-4682-CFFA91E49EC0}"/>
              </a:ext>
            </a:extLst>
          </p:cNvPr>
          <p:cNvPicPr>
            <a:picLocks noChangeAspect="1"/>
          </p:cNvPicPr>
          <p:nvPr/>
        </p:nvPicPr>
        <p:blipFill>
          <a:blip r:embed="rId2"/>
          <a:stretch>
            <a:fillRect/>
          </a:stretch>
        </p:blipFill>
        <p:spPr>
          <a:xfrm>
            <a:off x="880138" y="3274902"/>
            <a:ext cx="1239607" cy="988093"/>
          </a:xfrm>
          <a:prstGeom prst="rect">
            <a:avLst/>
          </a:prstGeom>
        </p:spPr>
      </p:pic>
      <p:pic>
        <p:nvPicPr>
          <p:cNvPr id="7" name="Picture 6">
            <a:extLst>
              <a:ext uri="{FF2B5EF4-FFF2-40B4-BE49-F238E27FC236}">
                <a16:creationId xmlns:a16="http://schemas.microsoft.com/office/drawing/2014/main" id="{E7CC757D-CF84-B8B0-BF2D-5D046A3B07AB}"/>
              </a:ext>
            </a:extLst>
          </p:cNvPr>
          <p:cNvPicPr>
            <a:picLocks noChangeAspect="1"/>
          </p:cNvPicPr>
          <p:nvPr/>
        </p:nvPicPr>
        <p:blipFill>
          <a:blip r:embed="rId3"/>
          <a:stretch>
            <a:fillRect/>
          </a:stretch>
        </p:blipFill>
        <p:spPr>
          <a:xfrm>
            <a:off x="3502524" y="2993298"/>
            <a:ext cx="1254572" cy="1118477"/>
          </a:xfrm>
          <a:prstGeom prst="rect">
            <a:avLst/>
          </a:prstGeom>
        </p:spPr>
      </p:pic>
      <p:pic>
        <p:nvPicPr>
          <p:cNvPr id="22" name="Picture 21">
            <a:extLst>
              <a:ext uri="{FF2B5EF4-FFF2-40B4-BE49-F238E27FC236}">
                <a16:creationId xmlns:a16="http://schemas.microsoft.com/office/drawing/2014/main" id="{64EC36DC-8E65-43F8-AFC6-2DD3D107B3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312" y="3765652"/>
            <a:ext cx="1189540" cy="1060500"/>
          </a:xfrm>
          <a:prstGeom prst="rect">
            <a:avLst/>
          </a:prstGeom>
        </p:spPr>
      </p:pic>
      <p:pic>
        <p:nvPicPr>
          <p:cNvPr id="23" name="Picture 22">
            <a:extLst>
              <a:ext uri="{FF2B5EF4-FFF2-40B4-BE49-F238E27FC236}">
                <a16:creationId xmlns:a16="http://schemas.microsoft.com/office/drawing/2014/main" id="{1BD7C464-8785-D866-458D-FE8D2339C51B}"/>
              </a:ext>
            </a:extLst>
          </p:cNvPr>
          <p:cNvPicPr>
            <a:picLocks noChangeAspect="1"/>
          </p:cNvPicPr>
          <p:nvPr/>
        </p:nvPicPr>
        <p:blipFill>
          <a:blip r:embed="rId5"/>
          <a:stretch>
            <a:fillRect/>
          </a:stretch>
        </p:blipFill>
        <p:spPr>
          <a:xfrm>
            <a:off x="4281455" y="3588908"/>
            <a:ext cx="1354993" cy="1208005"/>
          </a:xfrm>
          <a:prstGeom prst="rect">
            <a:avLst/>
          </a:prstGeom>
        </p:spPr>
      </p:pic>
      <p:pic>
        <p:nvPicPr>
          <p:cNvPr id="24" name="Picture 23">
            <a:extLst>
              <a:ext uri="{FF2B5EF4-FFF2-40B4-BE49-F238E27FC236}">
                <a16:creationId xmlns:a16="http://schemas.microsoft.com/office/drawing/2014/main" id="{865729BC-AADE-DBF6-5896-CDB65EB690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2920" y="3020347"/>
            <a:ext cx="1403180" cy="1118477"/>
          </a:xfrm>
          <a:prstGeom prst="rect">
            <a:avLst/>
          </a:prstGeom>
        </p:spPr>
      </p:pic>
      <p:pic>
        <p:nvPicPr>
          <p:cNvPr id="28" name="Picture 27">
            <a:extLst>
              <a:ext uri="{FF2B5EF4-FFF2-40B4-BE49-F238E27FC236}">
                <a16:creationId xmlns:a16="http://schemas.microsoft.com/office/drawing/2014/main" id="{E0D4FA66-D612-C62D-B87B-325B3579F45E}"/>
              </a:ext>
            </a:extLst>
          </p:cNvPr>
          <p:cNvPicPr>
            <a:picLocks noChangeAspect="1"/>
          </p:cNvPicPr>
          <p:nvPr/>
        </p:nvPicPr>
        <p:blipFill>
          <a:blip r:embed="rId7"/>
          <a:stretch>
            <a:fillRect/>
          </a:stretch>
        </p:blipFill>
        <p:spPr>
          <a:xfrm>
            <a:off x="6863052" y="3725214"/>
            <a:ext cx="1415903" cy="1128618"/>
          </a:xfrm>
          <a:prstGeom prst="rect">
            <a:avLst/>
          </a:prstGeom>
        </p:spPr>
      </p:pic>
      <p:sp>
        <p:nvSpPr>
          <p:cNvPr id="29" name="TextBox 28">
            <a:extLst>
              <a:ext uri="{FF2B5EF4-FFF2-40B4-BE49-F238E27FC236}">
                <a16:creationId xmlns:a16="http://schemas.microsoft.com/office/drawing/2014/main" id="{626288F5-EB18-A274-A5D1-61A122FC5D9F}"/>
              </a:ext>
            </a:extLst>
          </p:cNvPr>
          <p:cNvSpPr txBox="1"/>
          <p:nvPr/>
        </p:nvSpPr>
        <p:spPr>
          <a:xfrm>
            <a:off x="844561" y="3072430"/>
            <a:ext cx="1114408" cy="246221"/>
          </a:xfrm>
          <a:prstGeom prst="rect">
            <a:avLst/>
          </a:prstGeom>
          <a:noFill/>
        </p:spPr>
        <p:txBody>
          <a:bodyPr wrap="none" rtlCol="0">
            <a:spAutoFit/>
          </a:bodyPr>
          <a:lstStyle/>
          <a:p>
            <a:r>
              <a:rPr lang="en-US" sz="1000" dirty="0"/>
              <a:t>Database Details</a:t>
            </a:r>
          </a:p>
        </p:txBody>
      </p:sp>
      <p:sp>
        <p:nvSpPr>
          <p:cNvPr id="30" name="TextBox 29">
            <a:extLst>
              <a:ext uri="{FF2B5EF4-FFF2-40B4-BE49-F238E27FC236}">
                <a16:creationId xmlns:a16="http://schemas.microsoft.com/office/drawing/2014/main" id="{CB8892B5-5F27-31F5-C29B-884319B03876}"/>
              </a:ext>
            </a:extLst>
          </p:cNvPr>
          <p:cNvSpPr txBox="1"/>
          <p:nvPr/>
        </p:nvSpPr>
        <p:spPr>
          <a:xfrm>
            <a:off x="2114362" y="4753745"/>
            <a:ext cx="1035861" cy="246221"/>
          </a:xfrm>
          <a:prstGeom prst="rect">
            <a:avLst/>
          </a:prstGeom>
          <a:noFill/>
        </p:spPr>
        <p:txBody>
          <a:bodyPr wrap="none" rtlCol="0">
            <a:spAutoFit/>
          </a:bodyPr>
          <a:lstStyle/>
          <a:p>
            <a:r>
              <a:rPr lang="en-US" sz="1000" dirty="0"/>
              <a:t>Database Links</a:t>
            </a:r>
          </a:p>
        </p:txBody>
      </p:sp>
      <p:sp>
        <p:nvSpPr>
          <p:cNvPr id="34" name="TextBox 33">
            <a:extLst>
              <a:ext uri="{FF2B5EF4-FFF2-40B4-BE49-F238E27FC236}">
                <a16:creationId xmlns:a16="http://schemas.microsoft.com/office/drawing/2014/main" id="{AB14E2C1-7966-3023-19B5-ED5E4566964B}"/>
              </a:ext>
            </a:extLst>
          </p:cNvPr>
          <p:cNvSpPr txBox="1"/>
          <p:nvPr/>
        </p:nvSpPr>
        <p:spPr>
          <a:xfrm>
            <a:off x="3466211" y="2783053"/>
            <a:ext cx="910827" cy="246221"/>
          </a:xfrm>
          <a:prstGeom prst="rect">
            <a:avLst/>
          </a:prstGeom>
          <a:noFill/>
        </p:spPr>
        <p:txBody>
          <a:bodyPr wrap="none" rtlCol="0">
            <a:spAutoFit/>
          </a:bodyPr>
          <a:lstStyle/>
          <a:p>
            <a:r>
              <a:rPr lang="en-US" sz="1000" dirty="0"/>
              <a:t>Build Groups</a:t>
            </a:r>
          </a:p>
        </p:txBody>
      </p:sp>
      <p:sp>
        <p:nvSpPr>
          <p:cNvPr id="35" name="TextBox 34">
            <a:extLst>
              <a:ext uri="{FF2B5EF4-FFF2-40B4-BE49-F238E27FC236}">
                <a16:creationId xmlns:a16="http://schemas.microsoft.com/office/drawing/2014/main" id="{AA4AA129-15CB-1B1B-BF10-FF2114C5689C}"/>
              </a:ext>
            </a:extLst>
          </p:cNvPr>
          <p:cNvSpPr txBox="1"/>
          <p:nvPr/>
        </p:nvSpPr>
        <p:spPr>
          <a:xfrm>
            <a:off x="4823044" y="4763214"/>
            <a:ext cx="827471" cy="246221"/>
          </a:xfrm>
          <a:prstGeom prst="rect">
            <a:avLst/>
          </a:prstGeom>
          <a:noFill/>
        </p:spPr>
        <p:txBody>
          <a:bodyPr wrap="none" rtlCol="0">
            <a:spAutoFit/>
          </a:bodyPr>
          <a:lstStyle/>
          <a:p>
            <a:r>
              <a:rPr lang="en-US" sz="1000" dirty="0"/>
              <a:t>Assess DBs</a:t>
            </a:r>
          </a:p>
        </p:txBody>
      </p:sp>
      <p:sp>
        <p:nvSpPr>
          <p:cNvPr id="36" name="TextBox 35">
            <a:extLst>
              <a:ext uri="{FF2B5EF4-FFF2-40B4-BE49-F238E27FC236}">
                <a16:creationId xmlns:a16="http://schemas.microsoft.com/office/drawing/2014/main" id="{9CBBB04D-8458-C1E9-1257-87C140CB4E43}"/>
              </a:ext>
            </a:extLst>
          </p:cNvPr>
          <p:cNvSpPr txBox="1"/>
          <p:nvPr/>
        </p:nvSpPr>
        <p:spPr>
          <a:xfrm>
            <a:off x="6030778" y="2838993"/>
            <a:ext cx="753732" cy="246221"/>
          </a:xfrm>
          <a:prstGeom prst="rect">
            <a:avLst/>
          </a:prstGeom>
          <a:noFill/>
        </p:spPr>
        <p:txBody>
          <a:bodyPr wrap="none" rtlCol="0">
            <a:spAutoFit/>
          </a:bodyPr>
          <a:lstStyle/>
          <a:p>
            <a:r>
              <a:rPr lang="en-US" sz="1000" dirty="0"/>
              <a:t>Build TCO</a:t>
            </a:r>
          </a:p>
        </p:txBody>
      </p:sp>
      <p:sp>
        <p:nvSpPr>
          <p:cNvPr id="37" name="TextBox 36">
            <a:extLst>
              <a:ext uri="{FF2B5EF4-FFF2-40B4-BE49-F238E27FC236}">
                <a16:creationId xmlns:a16="http://schemas.microsoft.com/office/drawing/2014/main" id="{67DC1BAF-BFF1-4CE0-63F5-213F82EAF1FE}"/>
              </a:ext>
            </a:extLst>
          </p:cNvPr>
          <p:cNvSpPr txBox="1"/>
          <p:nvPr/>
        </p:nvSpPr>
        <p:spPr>
          <a:xfrm>
            <a:off x="7089206" y="4822898"/>
            <a:ext cx="1189749" cy="246221"/>
          </a:xfrm>
          <a:prstGeom prst="rect">
            <a:avLst/>
          </a:prstGeom>
          <a:noFill/>
        </p:spPr>
        <p:txBody>
          <a:bodyPr wrap="none" rtlCol="0">
            <a:spAutoFit/>
          </a:bodyPr>
          <a:lstStyle/>
          <a:p>
            <a:r>
              <a:rPr lang="en-US" sz="1000" dirty="0"/>
              <a:t>Build Elastic Pools</a:t>
            </a:r>
          </a:p>
        </p:txBody>
      </p:sp>
    </p:spTree>
    <p:extLst>
      <p:ext uri="{BB962C8B-B14F-4D97-AF65-F5344CB8AC3E}">
        <p14:creationId xmlns:p14="http://schemas.microsoft.com/office/powerpoint/2010/main" val="305504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1">
            <a:extLst>
              <a:ext uri="{FF2B5EF4-FFF2-40B4-BE49-F238E27FC236}">
                <a16:creationId xmlns:a16="http://schemas.microsoft.com/office/drawing/2014/main" id="{71C840D6-403C-E782-42FF-9CE1E5520EE4}"/>
              </a:ext>
            </a:extLst>
          </p:cNvPr>
          <p:cNvSpPr txBox="1">
            <a:spLocks/>
          </p:cNvSpPr>
          <p:nvPr/>
        </p:nvSpPr>
        <p:spPr>
          <a:xfrm>
            <a:off x="670213" y="409575"/>
            <a:ext cx="6538074" cy="696087"/>
          </a:xfrm>
          <a:prstGeom prst="rect">
            <a:avLst/>
          </a:prstGeom>
        </p:spPr>
        <p:txBody>
          <a:bodyPr/>
          <a:lstStyle>
            <a:lvl1pPr algn="l" defTabSz="685739" rtl="0" eaLnBrk="1" latinLnBrk="0" hangingPunct="1">
              <a:lnSpc>
                <a:spcPct val="100000"/>
              </a:lnSpc>
              <a:spcBef>
                <a:spcPct val="0"/>
              </a:spcBef>
              <a:buNone/>
              <a:defRPr sz="2200" b="0" i="0" kern="1200">
                <a:solidFill>
                  <a:schemeClr val="tx1"/>
                </a:solidFill>
                <a:latin typeface="+mj-lt"/>
                <a:ea typeface="+mj-ea"/>
                <a:cs typeface="+mn-cs"/>
              </a:defRPr>
            </a:lvl1pPr>
          </a:lstStyle>
          <a:p>
            <a:r>
              <a:rPr lang="en-US" dirty="0"/>
              <a:t>Estate Summary View</a:t>
            </a:r>
          </a:p>
        </p:txBody>
      </p:sp>
      <p:sp>
        <p:nvSpPr>
          <p:cNvPr id="9" name="Content Placeholder 2">
            <a:extLst>
              <a:ext uri="{FF2B5EF4-FFF2-40B4-BE49-F238E27FC236}">
                <a16:creationId xmlns:a16="http://schemas.microsoft.com/office/drawing/2014/main" id="{99439996-3B46-217E-5CEC-464BD228CC27}"/>
              </a:ext>
            </a:extLst>
          </p:cNvPr>
          <p:cNvSpPr txBox="1">
            <a:spLocks/>
          </p:cNvSpPr>
          <p:nvPr/>
        </p:nvSpPr>
        <p:spPr>
          <a:xfrm>
            <a:off x="529290" y="1129066"/>
            <a:ext cx="2338326" cy="3306762"/>
          </a:xfrm>
          <a:prstGeom prst="rect">
            <a:avLst/>
          </a:prstGeom>
        </p:spPr>
        <p:txBody>
          <a:bodyPr vert="horz" lIns="91440" tIns="45720" rIns="91440" bIns="45720" rtlCol="0">
            <a:noAutofit/>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sz="1200" dirty="0">
                <a:solidFill>
                  <a:schemeClr val="accent2"/>
                </a:solidFill>
              </a:rPr>
              <a:t>View your databases by your technical and business criteria</a:t>
            </a:r>
          </a:p>
          <a:p>
            <a:pPr marL="285750" indent="-285750">
              <a:buFont typeface="Arial" panose="020B0604020202020204" pitchFamily="34" charset="0"/>
              <a:buChar char="•"/>
            </a:pPr>
            <a:r>
              <a:rPr lang="en-GB" sz="1400" dirty="0"/>
              <a:t>Define criteria based on your naming standards</a:t>
            </a:r>
          </a:p>
          <a:p>
            <a:pPr marL="285750" indent="-285750">
              <a:buFont typeface="Arial" panose="020B0604020202020204" pitchFamily="34" charset="0"/>
              <a:buChar char="•"/>
            </a:pPr>
            <a:r>
              <a:rPr lang="en-GB" sz="1400" dirty="0"/>
              <a:t>By geography, business unit, platform, etc</a:t>
            </a:r>
          </a:p>
          <a:p>
            <a:pPr marL="285750" indent="-285750">
              <a:buFont typeface="Arial" panose="020B0604020202020204" pitchFamily="34" charset="0"/>
              <a:buChar char="•"/>
            </a:pPr>
            <a:r>
              <a:rPr lang="en-GB" sz="1400" dirty="0"/>
              <a:t>By database version, host OS, #cores etc</a:t>
            </a:r>
          </a:p>
          <a:p>
            <a:pPr marL="285750" indent="-285750">
              <a:buFont typeface="Arial" panose="020B0604020202020204" pitchFamily="34" charset="0"/>
              <a:buChar char="•"/>
            </a:pPr>
            <a:r>
              <a:rPr lang="en-GB" sz="1400" dirty="0"/>
              <a:t>Define new subsets of databases for analysis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p:txBody>
      </p:sp>
      <p:pic>
        <p:nvPicPr>
          <p:cNvPr id="3" name="Picture 2">
            <a:extLst>
              <a:ext uri="{FF2B5EF4-FFF2-40B4-BE49-F238E27FC236}">
                <a16:creationId xmlns:a16="http://schemas.microsoft.com/office/drawing/2014/main" id="{3A17B170-08BC-4679-8651-F69CFFEA156E}"/>
              </a:ext>
            </a:extLst>
          </p:cNvPr>
          <p:cNvPicPr>
            <a:picLocks noChangeAspect="1"/>
          </p:cNvPicPr>
          <p:nvPr/>
        </p:nvPicPr>
        <p:blipFill>
          <a:blip r:embed="rId2"/>
          <a:stretch>
            <a:fillRect/>
          </a:stretch>
        </p:blipFill>
        <p:spPr>
          <a:xfrm>
            <a:off x="3198137" y="1012345"/>
            <a:ext cx="3720099" cy="2965296"/>
          </a:xfrm>
          <a:prstGeom prst="rect">
            <a:avLst/>
          </a:prstGeom>
        </p:spPr>
      </p:pic>
      <p:pic>
        <p:nvPicPr>
          <p:cNvPr id="5" name="Picture 4">
            <a:extLst>
              <a:ext uri="{FF2B5EF4-FFF2-40B4-BE49-F238E27FC236}">
                <a16:creationId xmlns:a16="http://schemas.microsoft.com/office/drawing/2014/main" id="{7EAA6567-15B8-A79B-D9E3-A4E59020B59A}"/>
              </a:ext>
            </a:extLst>
          </p:cNvPr>
          <p:cNvPicPr>
            <a:picLocks noChangeAspect="1"/>
          </p:cNvPicPr>
          <p:nvPr/>
        </p:nvPicPr>
        <p:blipFill>
          <a:blip r:embed="rId3"/>
          <a:stretch>
            <a:fillRect/>
          </a:stretch>
        </p:blipFill>
        <p:spPr>
          <a:xfrm>
            <a:off x="4894612" y="2011652"/>
            <a:ext cx="3720098" cy="2965296"/>
          </a:xfrm>
          <a:prstGeom prst="rect">
            <a:avLst/>
          </a:prstGeom>
        </p:spPr>
      </p:pic>
    </p:spTree>
    <p:extLst>
      <p:ext uri="{BB962C8B-B14F-4D97-AF65-F5344CB8AC3E}">
        <p14:creationId xmlns:p14="http://schemas.microsoft.com/office/powerpoint/2010/main" val="3348809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1">
            <a:extLst>
              <a:ext uri="{FF2B5EF4-FFF2-40B4-BE49-F238E27FC236}">
                <a16:creationId xmlns:a16="http://schemas.microsoft.com/office/drawing/2014/main" id="{1DB76862-44CD-92AB-65DD-E0DA744BBFDB}"/>
              </a:ext>
            </a:extLst>
          </p:cNvPr>
          <p:cNvSpPr txBox="1">
            <a:spLocks/>
          </p:cNvSpPr>
          <p:nvPr/>
        </p:nvSpPr>
        <p:spPr>
          <a:xfrm>
            <a:off x="670213" y="409575"/>
            <a:ext cx="6538074" cy="696087"/>
          </a:xfrm>
          <a:prstGeom prst="rect">
            <a:avLst/>
          </a:prstGeom>
        </p:spPr>
        <p:txBody>
          <a:bodyPr/>
          <a:lstStyle>
            <a:lvl1pPr algn="l" defTabSz="685739" rtl="0" eaLnBrk="1" latinLnBrk="0" hangingPunct="1">
              <a:lnSpc>
                <a:spcPct val="100000"/>
              </a:lnSpc>
              <a:spcBef>
                <a:spcPct val="0"/>
              </a:spcBef>
              <a:buNone/>
              <a:defRPr sz="2200" b="0" i="0" kern="1200">
                <a:solidFill>
                  <a:schemeClr val="tx1"/>
                </a:solidFill>
                <a:latin typeface="+mj-lt"/>
                <a:ea typeface="+mj-ea"/>
                <a:cs typeface="+mn-cs"/>
              </a:defRPr>
            </a:lvl1pPr>
          </a:lstStyle>
          <a:p>
            <a:r>
              <a:rPr lang="en-US" dirty="0"/>
              <a:t>Estate Cluster View</a:t>
            </a:r>
          </a:p>
        </p:txBody>
      </p:sp>
      <p:sp>
        <p:nvSpPr>
          <p:cNvPr id="6" name="Content Placeholder 2">
            <a:extLst>
              <a:ext uri="{FF2B5EF4-FFF2-40B4-BE49-F238E27FC236}">
                <a16:creationId xmlns:a16="http://schemas.microsoft.com/office/drawing/2014/main" id="{69F212B3-528A-4163-4E07-20CA3D37DBE0}"/>
              </a:ext>
            </a:extLst>
          </p:cNvPr>
          <p:cNvSpPr txBox="1">
            <a:spLocks/>
          </p:cNvSpPr>
          <p:nvPr/>
        </p:nvSpPr>
        <p:spPr>
          <a:xfrm>
            <a:off x="529290" y="1129066"/>
            <a:ext cx="2253421" cy="3306762"/>
          </a:xfrm>
          <a:prstGeom prst="rect">
            <a:avLst/>
          </a:prstGeom>
        </p:spPr>
        <p:txBody>
          <a:bodyPr vert="horz" lIns="91440" tIns="45720" rIns="91440" bIns="45720" rtlCol="0">
            <a:noAutofit/>
          </a:bodyPr>
          <a:lstStyle>
            <a:lvl1pPr marL="0" indent="0" algn="l" defTabSz="685739" rtl="0" eaLnBrk="1" latinLnBrk="0" hangingPunct="1">
              <a:lnSpc>
                <a:spcPct val="120000"/>
              </a:lnSpc>
              <a:spcBef>
                <a:spcPts val="750"/>
              </a:spcBef>
              <a:buFont typeface="Arial" panose="020B0604020202020204" pitchFamily="34" charset="0"/>
              <a:buNone/>
              <a:defRPr lang="en-US" sz="1500" b="0" i="0" kern="1200" dirty="0">
                <a:solidFill>
                  <a:schemeClr val="tx1"/>
                </a:solidFill>
                <a:latin typeface="+mn-lt"/>
                <a:ea typeface="+mn-ea"/>
                <a:cs typeface="+mn-cs"/>
              </a:defRPr>
            </a:lvl1pPr>
            <a:lvl2pPr marL="0" indent="0" algn="l" defTabSz="685739" rtl="0" eaLnBrk="1" latinLnBrk="0" hangingPunct="1">
              <a:lnSpc>
                <a:spcPct val="120000"/>
              </a:lnSpc>
              <a:spcBef>
                <a:spcPts val="375"/>
              </a:spcBef>
              <a:buFont typeface="Arial" panose="020B0604020202020204" pitchFamily="34" charset="0"/>
              <a:buNone/>
              <a:defRPr lang="en-US" sz="1050" b="0" i="0" kern="1200" dirty="0">
                <a:solidFill>
                  <a:schemeClr val="tx1"/>
                </a:solidFill>
                <a:latin typeface="+mn-lt"/>
                <a:ea typeface="+mn-ea"/>
                <a:cs typeface="+mn-cs"/>
              </a:defRPr>
            </a:lvl2pPr>
            <a:lvl3pPr marL="171443"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3pPr>
            <a:lvl4pPr marL="342886"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4pPr>
            <a:lvl5pPr marL="514329" indent="-85722" algn="l" defTabSz="685739" rtl="0" eaLnBrk="1" latinLnBrk="0" hangingPunct="1">
              <a:lnSpc>
                <a:spcPct val="120000"/>
              </a:lnSpc>
              <a:spcBef>
                <a:spcPts val="375"/>
              </a:spcBef>
              <a:buFont typeface="Arial" panose="020B0604020202020204" pitchFamily="34" charset="0"/>
              <a:buChar char="•"/>
              <a:defRPr lang="en-US" sz="900" b="0" i="0" kern="1200" dirty="0">
                <a:solidFill>
                  <a:schemeClr val="tx1"/>
                </a:solidFill>
                <a:latin typeface="+mn-lt"/>
                <a:ea typeface="+mn-ea"/>
                <a:cs typeface="+mn-cs"/>
              </a:defRPr>
            </a:lvl5pPr>
            <a:lvl6pPr marL="685773"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6pPr>
            <a:lvl7pPr marL="857216"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7pPr>
            <a:lvl8pPr marL="1028659"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8pPr>
            <a:lvl9pPr marL="1200102" indent="-85722" algn="l" defTabSz="685739" rtl="0" eaLnBrk="1" latinLnBrk="0" hangingPunct="1">
              <a:lnSpc>
                <a:spcPct val="120000"/>
              </a:lnSpc>
              <a:spcBef>
                <a:spcPts val="375"/>
              </a:spcBef>
              <a:buFont typeface="Arial" panose="020B0604020202020204" pitchFamily="34" charset="0"/>
              <a:buChar char="•"/>
              <a:defRPr sz="900" kern="1200">
                <a:solidFill>
                  <a:srgbClr val="00B0F0"/>
                </a:solidFill>
                <a:latin typeface="+mn-lt"/>
                <a:ea typeface="+mn-ea"/>
                <a:cs typeface="+mn-cs"/>
              </a:defRPr>
            </a:lvl9pPr>
          </a:lstStyle>
          <a:p>
            <a:r>
              <a:rPr lang="en-GB" sz="1200" dirty="0">
                <a:solidFill>
                  <a:schemeClr val="accent2"/>
                </a:solidFill>
              </a:rPr>
              <a:t>View a group of databases by their connections</a:t>
            </a:r>
          </a:p>
          <a:p>
            <a:pPr marL="285750" indent="-285750">
              <a:buFont typeface="Arial" panose="020B0604020202020204" pitchFamily="34" charset="0"/>
              <a:buChar char="•"/>
            </a:pPr>
            <a:r>
              <a:rPr lang="en-GB" sz="1400" dirty="0"/>
              <a:t>Based on database links between databases</a:t>
            </a:r>
          </a:p>
          <a:p>
            <a:pPr marL="285750" indent="-285750">
              <a:buFont typeface="Arial" panose="020B0604020202020204" pitchFamily="34" charset="0"/>
              <a:buChar char="•"/>
            </a:pPr>
            <a:r>
              <a:rPr lang="en-GB" sz="1400" dirty="0"/>
              <a:t>Identify groups of linked databases</a:t>
            </a:r>
          </a:p>
          <a:p>
            <a:pPr marL="285750" indent="-285750">
              <a:buFont typeface="Arial" panose="020B0604020202020204" pitchFamily="34" charset="0"/>
              <a:buChar char="•"/>
            </a:pPr>
            <a:r>
              <a:rPr lang="en-GB" sz="1400" dirty="0"/>
              <a:t>Generate lists of clusters of databases</a:t>
            </a:r>
          </a:p>
          <a:p>
            <a:pPr marL="285750" indent="-285750">
              <a:buFont typeface="Arial" panose="020B0604020202020204" pitchFamily="34" charset="0"/>
              <a:buChar char="•"/>
            </a:pPr>
            <a:r>
              <a:rPr lang="en-GB" sz="1400" dirty="0"/>
              <a:t>Create linked groups for further analysis</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200" dirty="0"/>
          </a:p>
        </p:txBody>
      </p:sp>
      <p:pic>
        <p:nvPicPr>
          <p:cNvPr id="5" name="Picture 4">
            <a:extLst>
              <a:ext uri="{FF2B5EF4-FFF2-40B4-BE49-F238E27FC236}">
                <a16:creationId xmlns:a16="http://schemas.microsoft.com/office/drawing/2014/main" id="{05317EFC-72DA-6DEF-7AD5-C1B7BAFCE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3926" y="461825"/>
            <a:ext cx="5049861" cy="4502059"/>
          </a:xfrm>
          <a:prstGeom prst="rect">
            <a:avLst/>
          </a:prstGeom>
        </p:spPr>
      </p:pic>
    </p:spTree>
    <p:extLst>
      <p:ext uri="{BB962C8B-B14F-4D97-AF65-F5344CB8AC3E}">
        <p14:creationId xmlns:p14="http://schemas.microsoft.com/office/powerpoint/2010/main" val="4031185166"/>
      </p:ext>
    </p:extLst>
  </p:cSld>
  <p:clrMapOvr>
    <a:masterClrMapping/>
  </p:clrMapOvr>
</p:sld>
</file>

<file path=ppt/theme/theme1.xml><?xml version="1.0" encoding="utf-8"?>
<a:theme xmlns:a="http://schemas.openxmlformats.org/drawingml/2006/main" name="Office Theme">
  <a:themeElements>
    <a:clrScheme name="OCW23">
      <a:dk1>
        <a:srgbClr val="000000"/>
      </a:dk1>
      <a:lt1>
        <a:srgbClr val="FCFBFA"/>
      </a:lt1>
      <a:dk2>
        <a:srgbClr val="464F4F"/>
      </a:dk2>
      <a:lt2>
        <a:srgbClr val="F4EFE1"/>
      </a:lt2>
      <a:accent1>
        <a:srgbClr val="C74634"/>
      </a:accent1>
      <a:accent2>
        <a:srgbClr val="F0A957"/>
      </a:accent2>
      <a:accent3>
        <a:srgbClr val="7D9FAA"/>
      </a:accent3>
      <a:accent4>
        <a:srgbClr val="464F4F"/>
      </a:accent4>
      <a:accent5>
        <a:srgbClr val="D66959"/>
      </a:accent5>
      <a:accent6>
        <a:srgbClr val="AACE8B"/>
      </a:accent6>
      <a:hlink>
        <a:srgbClr val="00688C"/>
      </a:hlink>
      <a:folHlink>
        <a:srgbClr val="00688C"/>
      </a:folHlink>
    </a:clrScheme>
    <a:fontScheme name="Oracle Georgia_Oracle Sans Light">
      <a:majorFont>
        <a:latin typeface="Georgia"/>
        <a:ea typeface=""/>
        <a:cs typeface=""/>
      </a:majorFont>
      <a:minorFont>
        <a:latin typeface="Oracle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acle Red 140">
      <a:srgbClr val="C74634"/>
    </a:custClr>
    <a:custClr name="Oracle Red 90">
      <a:srgbClr val="D66959"/>
    </a:custClr>
    <a:custClr name="BLANK">
      <a:srgbClr val="FFFFFF"/>
    </a:custClr>
    <a:custClr name="Mixed Green">
      <a:srgbClr val="AACE8B"/>
    </a:custClr>
    <a:custClr name="Orange 60">
      <a:srgbClr val="F0A957"/>
    </a:custClr>
    <a:custClr name="BLANK">
      <a:srgbClr val="FFFFFF"/>
    </a:custClr>
    <a:custClr name="Fog 50">
      <a:srgbClr val="739EAB"/>
    </a:custClr>
    <a:custClr name="Fog 60">
      <a:srgbClr val="739EAB"/>
    </a:custClr>
    <a:custClr name="Fog 90">
      <a:srgbClr val="739EAB"/>
    </a:custClr>
    <a:custClr name="Fog 100">
      <a:srgbClr val="739EAB"/>
    </a:custClr>
    <a:custClr name="Beige 20">
      <a:srgbClr val="F4EFE1"/>
    </a:custClr>
    <a:custClr name="Beige 40">
      <a:srgbClr val="F4EFE1"/>
    </a:custClr>
    <a:custClr name="BLANK">
      <a:srgbClr val="FFFFFF"/>
    </a:custClr>
    <a:custClr name="BLANK">
      <a:srgbClr val="FFFFFF"/>
    </a:custClr>
    <a:custClr name="BLANK">
      <a:srgbClr val="FFFFFF"/>
    </a:custClr>
    <a:custClr name="BLANK">
      <a:srgbClr val="FFFFFF"/>
    </a:custClr>
    <a:custClr name="Slate 100">
      <a:srgbClr val="697778"/>
    </a:custClr>
    <a:custClr name="Slate 130">
      <a:srgbClr val="4F5A5A"/>
    </a:custClr>
    <a:custClr name="Slate 150">
      <a:srgbClr val="3C4545"/>
    </a:custClr>
    <a:custClr name="Slate 160">
      <a:srgbClr val="323939"/>
    </a:custClr>
    <a:custClr name="Hyperlink">
      <a:srgbClr val="437C93"/>
    </a:custClr>
    <a:custClr name="Followed Hyperlink">
      <a:srgbClr val="BCD5D5"/>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Text/Background - Light 1">
      <a:srgbClr val="FFFFFF"/>
    </a:custClr>
    <a:custClr name="Text/Background - Dark 1">
      <a:srgbClr val="000000"/>
    </a:custClr>
    <a:custClr name="Text/Background - Light 2">
      <a:srgbClr val="E3E1DD"/>
    </a:custClr>
    <a:custClr name="Text/Background - Dark 2">
      <a:srgbClr val="3B7087"/>
    </a:custClr>
    <a:custClr name="Accent 1">
      <a:srgbClr val="264759"/>
    </a:custClr>
    <a:custClr name="Accent 2">
      <a:srgbClr val="2C5166"/>
    </a:custClr>
    <a:custClr name="Accent 3">
      <a:srgbClr val="81B2C3"/>
    </a:custClr>
    <a:custClr name="Accent 4">
      <a:srgbClr val="6F757E"/>
    </a:custClr>
    <a:custClr name="Accent 5">
      <a:srgbClr val="C74634"/>
    </a:custClr>
    <a:custClr name="Accent 6">
      <a:srgbClr val="1A2F3F"/>
    </a:custClr>
  </a:custClrLst>
  <a:extLst>
    <a:ext uri="{05A4C25C-085E-4340-85A3-A5531E510DB2}">
      <thm15:themeFamily xmlns:thm15="http://schemas.microsoft.com/office/thememl/2012/main" name="07.06.23 OCW Presenter Presentation PowerPoint Template_V7_Dark_1689863712664001yh7A" id="{D2928642-A1EF-8746-9AE9-C8193CC47D8C}" vid="{E2DE5317-0FE2-744E-9979-2CC22EF75988}"/>
    </a:ext>
  </a:extLst>
</a:theme>
</file>

<file path=ppt/theme/theme2.xml><?xml version="1.0" encoding="utf-8"?>
<a:theme xmlns:a="http://schemas.openxmlformats.org/drawingml/2006/main" name="Parent Master Pillars">
  <a:themeElements>
    <a:clrScheme name="Oracle Slate 10-21.1">
      <a:dk1>
        <a:srgbClr val="312D2A"/>
      </a:dk1>
      <a:lt1>
        <a:srgbClr val="FCFBFA"/>
      </a:lt1>
      <a:dk2>
        <a:srgbClr val="312D2A"/>
      </a:dk2>
      <a:lt2>
        <a:srgbClr val="FCFBFA"/>
      </a:lt2>
      <a:accent1>
        <a:srgbClr val="EDF6F6"/>
      </a:accent1>
      <a:accent2>
        <a:srgbClr val="D7E5E5"/>
      </a:accent2>
      <a:accent3>
        <a:srgbClr val="A9BBBC"/>
      </a:accent3>
      <a:accent4>
        <a:srgbClr val="8B9D9E"/>
      </a:accent4>
      <a:accent5>
        <a:srgbClr val="606C6D"/>
      </a:accent5>
      <a:accent6>
        <a:srgbClr val="464F4F"/>
      </a:accent6>
      <a:hlink>
        <a:srgbClr val="2C5967"/>
      </a:hlink>
      <a:folHlink>
        <a:srgbClr val="2C5967"/>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6" id="{A155A6C2-F83A-3448-B24C-1CED696B7B86}" vid="{457E1028-871F-1D48-9499-066A60E28B84}"/>
    </a:ext>
  </a:extLst>
</a:theme>
</file>

<file path=ppt/theme/theme3.xml><?xml version="1.0" encoding="utf-8"?>
<a:theme xmlns:a="http://schemas.openxmlformats.org/drawingml/2006/main" name="1_Office Theme">
  <a:themeElements>
    <a:clrScheme name="OCW23">
      <a:dk1>
        <a:srgbClr val="000000"/>
      </a:dk1>
      <a:lt1>
        <a:srgbClr val="FCFBFA"/>
      </a:lt1>
      <a:dk2>
        <a:srgbClr val="464F4F"/>
      </a:dk2>
      <a:lt2>
        <a:srgbClr val="F4EFE1"/>
      </a:lt2>
      <a:accent1>
        <a:srgbClr val="C74634"/>
      </a:accent1>
      <a:accent2>
        <a:srgbClr val="F0A957"/>
      </a:accent2>
      <a:accent3>
        <a:srgbClr val="7D9FAA"/>
      </a:accent3>
      <a:accent4>
        <a:srgbClr val="464F4F"/>
      </a:accent4>
      <a:accent5>
        <a:srgbClr val="D66959"/>
      </a:accent5>
      <a:accent6>
        <a:srgbClr val="AACE8B"/>
      </a:accent6>
      <a:hlink>
        <a:srgbClr val="00688C"/>
      </a:hlink>
      <a:folHlink>
        <a:srgbClr val="00688C"/>
      </a:folHlink>
    </a:clrScheme>
    <a:fontScheme name="Oracle Georgia_Oracle Sans Light">
      <a:majorFont>
        <a:latin typeface="Georgia"/>
        <a:ea typeface=""/>
        <a:cs typeface=""/>
      </a:majorFont>
      <a:minorFont>
        <a:latin typeface="Oracle Sans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Oracle Red 140">
      <a:srgbClr val="C74634"/>
    </a:custClr>
    <a:custClr name="Oracle Red 90">
      <a:srgbClr val="D66959"/>
    </a:custClr>
    <a:custClr name="BLANK">
      <a:srgbClr val="FFFFFF"/>
    </a:custClr>
    <a:custClr name="Mixed Green">
      <a:srgbClr val="AACE8B"/>
    </a:custClr>
    <a:custClr name="Orange 60">
      <a:srgbClr val="F0A957"/>
    </a:custClr>
    <a:custClr name="BLANK">
      <a:srgbClr val="FFFFFF"/>
    </a:custClr>
    <a:custClr name="Fog 50">
      <a:srgbClr val="739EAB"/>
    </a:custClr>
    <a:custClr name="Fog 60">
      <a:srgbClr val="739EAB"/>
    </a:custClr>
    <a:custClr name="Fog 90">
      <a:srgbClr val="739EAB"/>
    </a:custClr>
    <a:custClr name="Fog 100">
      <a:srgbClr val="739EAB"/>
    </a:custClr>
    <a:custClr name="Beige 20">
      <a:srgbClr val="F4EFE1"/>
    </a:custClr>
    <a:custClr name="Beige 40">
      <a:srgbClr val="F4EFE1"/>
    </a:custClr>
    <a:custClr name="BLANK">
      <a:srgbClr val="FFFFFF"/>
    </a:custClr>
    <a:custClr name="BLANK">
      <a:srgbClr val="FFFFFF"/>
    </a:custClr>
    <a:custClr name="BLANK">
      <a:srgbClr val="FFFFFF"/>
    </a:custClr>
    <a:custClr name="BLANK">
      <a:srgbClr val="FFFFFF"/>
    </a:custClr>
    <a:custClr name="Slate 100">
      <a:srgbClr val="697778"/>
    </a:custClr>
    <a:custClr name="Slate 130">
      <a:srgbClr val="4F5A5A"/>
    </a:custClr>
    <a:custClr name="Slate 150">
      <a:srgbClr val="3C4545"/>
    </a:custClr>
    <a:custClr name="Slate 160">
      <a:srgbClr val="323939"/>
    </a:custClr>
    <a:custClr name="Hyperlink">
      <a:srgbClr val="437C93"/>
    </a:custClr>
    <a:custClr name="Followed Hyperlink">
      <a:srgbClr val="BCD5D5"/>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Text/Background - Light 1">
      <a:srgbClr val="FFFFFF"/>
    </a:custClr>
    <a:custClr name="Text/Background - Dark 1">
      <a:srgbClr val="000000"/>
    </a:custClr>
    <a:custClr name="Text/Background - Light 2">
      <a:srgbClr val="E3E1DD"/>
    </a:custClr>
    <a:custClr name="Text/Background - Dark 2">
      <a:srgbClr val="3B7087"/>
    </a:custClr>
    <a:custClr name="Accent 1">
      <a:srgbClr val="264759"/>
    </a:custClr>
    <a:custClr name="Accent 2">
      <a:srgbClr val="2C5166"/>
    </a:custClr>
    <a:custClr name="Accent 3">
      <a:srgbClr val="81B2C3"/>
    </a:custClr>
    <a:custClr name="Accent 4">
      <a:srgbClr val="6F757E"/>
    </a:custClr>
    <a:custClr name="Accent 5">
      <a:srgbClr val="C74634"/>
    </a:custClr>
    <a:custClr name="Accent 6">
      <a:srgbClr val="1A2F3F"/>
    </a:custClr>
  </a:custClrLst>
  <a:extLst>
    <a:ext uri="{05A4C25C-085E-4340-85A3-A5531E510DB2}">
      <thm15:themeFamily xmlns:thm15="http://schemas.microsoft.com/office/thememl/2012/main" name="07.06.23 OCW Presenter Presentation PowerPoint Template_V7_Dark_1689863712664001yh7A" id="{D2928642-A1EF-8746-9AE9-C8193CC47D8C}" vid="{E2DE5317-0FE2-744E-9979-2CC22EF7598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20927</TotalTime>
  <Words>868</Words>
  <Application>Microsoft Macintosh PowerPoint</Application>
  <PresentationFormat>On-screen Show (16:9)</PresentationFormat>
  <Paragraphs>158</Paragraphs>
  <Slides>17</Slides>
  <Notes>0</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17</vt:i4>
      </vt:variant>
    </vt:vector>
  </HeadingPairs>
  <TitlesOfParts>
    <vt:vector size="30" baseType="lpstr">
      <vt:lpstr>Oracle Sans</vt:lpstr>
      <vt:lpstr>Oracle Sans Extra Bold</vt:lpstr>
      <vt:lpstr>Oracle Sans Light</vt:lpstr>
      <vt:lpstr>Oracle Sans Semi Bold</vt:lpstr>
      <vt:lpstr>Oracle Sans Tab</vt:lpstr>
      <vt:lpstr>Oracle Sans Tab Light</vt:lpstr>
      <vt:lpstr>System Font Regular</vt:lpstr>
      <vt:lpstr>Arial</vt:lpstr>
      <vt:lpstr>Georgia</vt:lpstr>
      <vt:lpstr>Symbol</vt:lpstr>
      <vt:lpstr>Office Theme</vt:lpstr>
      <vt:lpstr>Parent Master Pillars</vt:lpstr>
      <vt:lpstr>1_Office Theme</vt:lpstr>
      <vt:lpstr>Oracle Estate Explorer Explore Your Database Estate, build a Business Case and optimize your Cloud Migration</vt:lpstr>
      <vt:lpstr>Oracle Estate Explorer enables you to …</vt:lpstr>
      <vt:lpstr>PowerPoint Presentation</vt:lpstr>
      <vt:lpstr>PowerPoint Presentation</vt:lpstr>
      <vt:lpstr>Engage with us in different ways …</vt:lpstr>
      <vt:lpstr>Oracle Estate Explorer</vt:lpstr>
      <vt:lpstr>Oracle Estate Explorer – Key Steps</vt:lpstr>
      <vt:lpstr>PowerPoint Presentation</vt:lpstr>
      <vt:lpstr>PowerPoint Presentation</vt:lpstr>
      <vt:lpstr>TCO Analyzer – Compare current with future</vt:lpstr>
      <vt:lpstr>Database Estate Assessment for Autonomous Database</vt:lpstr>
      <vt:lpstr>ADB Elastic Pools Simulator</vt:lpstr>
      <vt:lpstr>Auto-generate PDF Reports</vt:lpstr>
      <vt:lpstr>Demo</vt:lpstr>
      <vt:lpstr>Where can I deploy the OEE Application ?</vt:lpstr>
      <vt:lpstr>PowerPoint Presentation</vt:lpstr>
      <vt:lpstr>Any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Estate Explorer Database estate </dc:title>
  <dc:creator>Simon Griffiths</dc:creator>
  <cp:lastModifiedBy>mtimpana@yahoo.com</cp:lastModifiedBy>
  <cp:revision>73</cp:revision>
  <cp:lastPrinted>2023-09-20T03:06:00Z</cp:lastPrinted>
  <dcterms:created xsi:type="dcterms:W3CDTF">2023-09-11T14:19:12Z</dcterms:created>
  <dcterms:modified xsi:type="dcterms:W3CDTF">2024-08-10T01:57:11Z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